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67" r:id="rId4"/>
    <p:sldId id="259" r:id="rId5"/>
    <p:sldId id="268" r:id="rId6"/>
    <p:sldId id="260" r:id="rId7"/>
    <p:sldId id="293" r:id="rId8"/>
    <p:sldId id="269" r:id="rId9"/>
    <p:sldId id="294" r:id="rId10"/>
    <p:sldId id="261" r:id="rId11"/>
    <p:sldId id="270" r:id="rId12"/>
    <p:sldId id="262" r:id="rId13"/>
    <p:sldId id="271" r:id="rId14"/>
    <p:sldId id="272" r:id="rId15"/>
    <p:sldId id="264" r:id="rId16"/>
    <p:sldId id="274" r:id="rId17"/>
    <p:sldId id="275" r:id="rId18"/>
    <p:sldId id="276" r:id="rId19"/>
    <p:sldId id="277" r:id="rId20"/>
    <p:sldId id="295"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73" r:id="rId36"/>
    <p:sldId id="296" r:id="rId37"/>
    <p:sldId id="292" r:id="rId38"/>
    <p:sldId id="26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8DA422-F136-4367-9311-11E21F272A10}">
          <p14:sldIdLst>
            <p14:sldId id="256"/>
            <p14:sldId id="257"/>
            <p14:sldId id="267"/>
            <p14:sldId id="259"/>
            <p14:sldId id="268"/>
            <p14:sldId id="260"/>
            <p14:sldId id="293"/>
            <p14:sldId id="269"/>
            <p14:sldId id="294"/>
            <p14:sldId id="261"/>
            <p14:sldId id="270"/>
            <p14:sldId id="262"/>
            <p14:sldId id="271"/>
            <p14:sldId id="272"/>
            <p14:sldId id="264"/>
            <p14:sldId id="274"/>
            <p14:sldId id="275"/>
            <p14:sldId id="276"/>
            <p14:sldId id="277"/>
            <p14:sldId id="295"/>
            <p14:sldId id="278"/>
            <p14:sldId id="279"/>
            <p14:sldId id="280"/>
            <p14:sldId id="281"/>
            <p14:sldId id="282"/>
            <p14:sldId id="283"/>
            <p14:sldId id="284"/>
            <p14:sldId id="285"/>
            <p14:sldId id="286"/>
            <p14:sldId id="287"/>
            <p14:sldId id="288"/>
            <p14:sldId id="289"/>
            <p14:sldId id="290"/>
            <p14:sldId id="291"/>
            <p14:sldId id="273"/>
            <p14:sldId id="296"/>
            <p14:sldId id="292"/>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43" d="100"/>
          <a:sy n="143" d="100"/>
        </p:scale>
        <p:origin x="174"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ata1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ata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28.svg"/><Relationship Id="rId4" Type="http://schemas.openxmlformats.org/officeDocument/2006/relationships/image" Target="../media/image50.svg"/><Relationship Id="rId9" Type="http://schemas.openxmlformats.org/officeDocument/2006/relationships/image" Target="../media/image27.png"/></Relationships>
</file>

<file path=ppt/diagrams/_rels/data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28.svg"/><Relationship Id="rId4" Type="http://schemas.openxmlformats.org/officeDocument/2006/relationships/image" Target="../media/image50.svg"/><Relationship Id="rId9" Type="http://schemas.openxmlformats.org/officeDocument/2006/relationships/image" Target="../media/image2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24935C-E5B7-46E8-A4F1-D4267EBC23D7}"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3AE56BB6-6E1E-4B52-8642-823F3D3DC860}">
      <dgm:prSet/>
      <dgm:spPr/>
      <dgm:t>
        <a:bodyPr/>
        <a:lstStyle/>
        <a:p>
          <a:pPr>
            <a:lnSpc>
              <a:spcPct val="100000"/>
            </a:lnSpc>
          </a:pPr>
          <a:r>
            <a:rPr lang="en-CA" dirty="0"/>
            <a:t>Harjit Brar (Business Analyst &amp; Developer): </a:t>
          </a:r>
        </a:p>
        <a:p>
          <a:pPr>
            <a:lnSpc>
              <a:spcPct val="100000"/>
            </a:lnSpc>
          </a:pPr>
          <a:r>
            <a:rPr lang="en-US" dirty="0"/>
            <a:t>Built the backend and frontend of the web application.</a:t>
          </a:r>
        </a:p>
        <a:p>
          <a:pPr>
            <a:lnSpc>
              <a:spcPct val="100000"/>
            </a:lnSpc>
          </a:pPr>
          <a:r>
            <a:rPr lang="en-US" dirty="0"/>
            <a:t>Implemented data  storage in a cloud-hosted database and visualization processes.                                 Deployed the application to Render  for public access.</a:t>
          </a:r>
        </a:p>
      </dgm:t>
    </dgm:pt>
    <dgm:pt modelId="{9C05E684-FA9E-4B33-B1BB-9363FF5CCFE0}" type="parTrans" cxnId="{50A771CD-AF43-479B-BB08-494D33D1B47C}">
      <dgm:prSet/>
      <dgm:spPr/>
      <dgm:t>
        <a:bodyPr/>
        <a:lstStyle/>
        <a:p>
          <a:endParaRPr lang="en-US"/>
        </a:p>
      </dgm:t>
    </dgm:pt>
    <dgm:pt modelId="{B4363D8C-BC37-4B47-BE69-ACDC0D48F159}" type="sibTrans" cxnId="{50A771CD-AF43-479B-BB08-494D33D1B47C}">
      <dgm:prSet/>
      <dgm:spPr/>
      <dgm:t>
        <a:bodyPr/>
        <a:lstStyle/>
        <a:p>
          <a:endParaRPr lang="en-US"/>
        </a:p>
      </dgm:t>
    </dgm:pt>
    <dgm:pt modelId="{C9DB57C8-F8A1-4A5B-BADC-0667F217B50E}">
      <dgm:prSet/>
      <dgm:spPr/>
      <dgm:t>
        <a:bodyPr/>
        <a:lstStyle/>
        <a:p>
          <a:pPr>
            <a:lnSpc>
              <a:spcPct val="100000"/>
            </a:lnSpc>
          </a:pPr>
          <a:r>
            <a:rPr lang="en-CA" dirty="0"/>
            <a:t>Naini Singh (Data Analyst &amp; Developer): 22-years old, educational qualification in </a:t>
          </a:r>
          <a:r>
            <a:rPr lang="en-CA" dirty="0" err="1"/>
            <a:t>B.Sc</a:t>
          </a:r>
          <a:r>
            <a:rPr lang="en-CA" dirty="0"/>
            <a:t> Geology, and Postgraduate Diploma in GIS Cartographic Specialist. Aiming to explore data-related proficient career, and flexibility of learning.</a:t>
          </a:r>
          <a:endParaRPr lang="en-US" dirty="0"/>
        </a:p>
      </dgm:t>
    </dgm:pt>
    <dgm:pt modelId="{6B586230-8678-4BF8-A950-D268116DED63}" type="parTrans" cxnId="{523A70BF-3D13-4236-80E6-F1779672DB28}">
      <dgm:prSet/>
      <dgm:spPr/>
      <dgm:t>
        <a:bodyPr/>
        <a:lstStyle/>
        <a:p>
          <a:endParaRPr lang="en-US"/>
        </a:p>
      </dgm:t>
    </dgm:pt>
    <dgm:pt modelId="{F0137B45-C47B-4E2B-A3F7-2EE1BD305B46}" type="sibTrans" cxnId="{523A70BF-3D13-4236-80E6-F1779672DB28}">
      <dgm:prSet/>
      <dgm:spPr/>
      <dgm:t>
        <a:bodyPr/>
        <a:lstStyle/>
        <a:p>
          <a:endParaRPr lang="en-US"/>
        </a:p>
      </dgm:t>
    </dgm:pt>
    <dgm:pt modelId="{36C21A41-4E13-4E43-BBC4-914A44989EC0}">
      <dgm:prSet/>
      <dgm:spPr/>
      <dgm:t>
        <a:bodyPr/>
        <a:lstStyle/>
        <a:p>
          <a:pPr>
            <a:lnSpc>
              <a:spcPct val="100000"/>
            </a:lnSpc>
          </a:pPr>
          <a:r>
            <a:rPr lang="en-CA" dirty="0" err="1"/>
            <a:t>Tarenjeet</a:t>
          </a:r>
          <a:r>
            <a:rPr lang="en-CA" dirty="0"/>
            <a:t> Kaur (Project Manager): </a:t>
          </a:r>
          <a:endParaRPr lang="en-US" dirty="0"/>
        </a:p>
      </dgm:t>
    </dgm:pt>
    <dgm:pt modelId="{D69CC161-39BF-4B09-9314-EBA8C013E93B}" type="parTrans" cxnId="{F43A5A42-FF4E-4EAB-917C-B5FE7EB38E0C}">
      <dgm:prSet/>
      <dgm:spPr/>
      <dgm:t>
        <a:bodyPr/>
        <a:lstStyle/>
        <a:p>
          <a:endParaRPr lang="en-US"/>
        </a:p>
      </dgm:t>
    </dgm:pt>
    <dgm:pt modelId="{90966B9B-9BE3-4282-A639-A66ABB93F96A}" type="sibTrans" cxnId="{F43A5A42-FF4E-4EAB-917C-B5FE7EB38E0C}">
      <dgm:prSet/>
      <dgm:spPr/>
      <dgm:t>
        <a:bodyPr/>
        <a:lstStyle/>
        <a:p>
          <a:endParaRPr lang="en-US"/>
        </a:p>
      </dgm:t>
    </dgm:pt>
    <dgm:pt modelId="{7462F805-7D0A-409E-B55E-655C6FDC6C74}" type="pres">
      <dgm:prSet presAssocID="{8B24935C-E5B7-46E8-A4F1-D4267EBC23D7}" presName="root" presStyleCnt="0">
        <dgm:presLayoutVars>
          <dgm:dir/>
          <dgm:resizeHandles val="exact"/>
        </dgm:presLayoutVars>
      </dgm:prSet>
      <dgm:spPr/>
    </dgm:pt>
    <dgm:pt modelId="{4EFFCCBB-3204-431C-9E34-D5DF4B3A0D2B}" type="pres">
      <dgm:prSet presAssocID="{3AE56BB6-6E1E-4B52-8642-823F3D3DC860}" presName="compNode" presStyleCnt="0"/>
      <dgm:spPr/>
    </dgm:pt>
    <dgm:pt modelId="{7A2D3CA4-3D9D-4A74-8D8C-AB73775D632C}" type="pres">
      <dgm:prSet presAssocID="{3AE56BB6-6E1E-4B52-8642-823F3D3DC860}" presName="bgRect" presStyleLbl="bgShp" presStyleIdx="0" presStyleCnt="3"/>
      <dgm:spPr/>
    </dgm:pt>
    <dgm:pt modelId="{88C96272-9674-44AA-82EE-51CDE3D863AB}" type="pres">
      <dgm:prSet presAssocID="{3AE56BB6-6E1E-4B52-8642-823F3D3DC8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68E464CA-896B-4EB7-8944-41CDD9E63DB1}" type="pres">
      <dgm:prSet presAssocID="{3AE56BB6-6E1E-4B52-8642-823F3D3DC860}" presName="spaceRect" presStyleCnt="0"/>
      <dgm:spPr/>
    </dgm:pt>
    <dgm:pt modelId="{FC1D6573-FB38-4659-9DD8-3AFF56F38B35}" type="pres">
      <dgm:prSet presAssocID="{3AE56BB6-6E1E-4B52-8642-823F3D3DC860}" presName="parTx" presStyleLbl="revTx" presStyleIdx="0" presStyleCnt="3">
        <dgm:presLayoutVars>
          <dgm:chMax val="0"/>
          <dgm:chPref val="0"/>
        </dgm:presLayoutVars>
      </dgm:prSet>
      <dgm:spPr/>
    </dgm:pt>
    <dgm:pt modelId="{8BA5AFCE-3193-4A9C-8AD1-F1B2CB613EC9}" type="pres">
      <dgm:prSet presAssocID="{B4363D8C-BC37-4B47-BE69-ACDC0D48F159}" presName="sibTrans" presStyleCnt="0"/>
      <dgm:spPr/>
    </dgm:pt>
    <dgm:pt modelId="{1752BF8B-6E4B-4BC4-B598-082013ACBFE9}" type="pres">
      <dgm:prSet presAssocID="{C9DB57C8-F8A1-4A5B-BADC-0667F217B50E}" presName="compNode" presStyleCnt="0"/>
      <dgm:spPr/>
    </dgm:pt>
    <dgm:pt modelId="{1316931F-B219-4707-A86E-56A775C40C1A}" type="pres">
      <dgm:prSet presAssocID="{C9DB57C8-F8A1-4A5B-BADC-0667F217B50E}" presName="bgRect" presStyleLbl="bgShp" presStyleIdx="1" presStyleCnt="3"/>
      <dgm:spPr/>
    </dgm:pt>
    <dgm:pt modelId="{2BEB0323-4218-4B9C-8D12-7B77296759D6}" type="pres">
      <dgm:prSet presAssocID="{C9DB57C8-F8A1-4A5B-BADC-0667F217B5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3B5F076D-15B4-49D6-827B-26189912D2A9}" type="pres">
      <dgm:prSet presAssocID="{C9DB57C8-F8A1-4A5B-BADC-0667F217B50E}" presName="spaceRect" presStyleCnt="0"/>
      <dgm:spPr/>
    </dgm:pt>
    <dgm:pt modelId="{D5BC3633-1D14-4568-AC81-91BCF8B0A0D8}" type="pres">
      <dgm:prSet presAssocID="{C9DB57C8-F8A1-4A5B-BADC-0667F217B50E}" presName="parTx" presStyleLbl="revTx" presStyleIdx="1" presStyleCnt="3">
        <dgm:presLayoutVars>
          <dgm:chMax val="0"/>
          <dgm:chPref val="0"/>
        </dgm:presLayoutVars>
      </dgm:prSet>
      <dgm:spPr/>
    </dgm:pt>
    <dgm:pt modelId="{59C60C6F-1BEA-4514-811E-EFB0CAC72438}" type="pres">
      <dgm:prSet presAssocID="{F0137B45-C47B-4E2B-A3F7-2EE1BD305B46}" presName="sibTrans" presStyleCnt="0"/>
      <dgm:spPr/>
    </dgm:pt>
    <dgm:pt modelId="{7BAC7BA9-8BCB-4C84-B9FF-1433E7E5E8B2}" type="pres">
      <dgm:prSet presAssocID="{36C21A41-4E13-4E43-BBC4-914A44989EC0}" presName="compNode" presStyleCnt="0"/>
      <dgm:spPr/>
    </dgm:pt>
    <dgm:pt modelId="{6F535B35-2D36-4A12-8B29-4DC54A8CD89C}" type="pres">
      <dgm:prSet presAssocID="{36C21A41-4E13-4E43-BBC4-914A44989EC0}" presName="bgRect" presStyleLbl="bgShp" presStyleIdx="2" presStyleCnt="3"/>
      <dgm:spPr/>
    </dgm:pt>
    <dgm:pt modelId="{C71F00A4-C502-49E7-A833-B0DFF4C52EB9}" type="pres">
      <dgm:prSet presAssocID="{36C21A41-4E13-4E43-BBC4-914A44989EC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9E3FE1A2-F8B0-42D4-BC48-B19CFA8F68B1}" type="pres">
      <dgm:prSet presAssocID="{36C21A41-4E13-4E43-BBC4-914A44989EC0}" presName="spaceRect" presStyleCnt="0"/>
      <dgm:spPr/>
    </dgm:pt>
    <dgm:pt modelId="{D92D2598-ECD8-4491-9525-3DF048559827}" type="pres">
      <dgm:prSet presAssocID="{36C21A41-4E13-4E43-BBC4-914A44989EC0}" presName="parTx" presStyleLbl="revTx" presStyleIdx="2" presStyleCnt="3">
        <dgm:presLayoutVars>
          <dgm:chMax val="0"/>
          <dgm:chPref val="0"/>
        </dgm:presLayoutVars>
      </dgm:prSet>
      <dgm:spPr/>
    </dgm:pt>
  </dgm:ptLst>
  <dgm:cxnLst>
    <dgm:cxn modelId="{5E068D35-BFAC-4B6D-94F8-71880250A607}" type="presOf" srcId="{36C21A41-4E13-4E43-BBC4-914A44989EC0}" destId="{D92D2598-ECD8-4491-9525-3DF048559827}" srcOrd="0" destOrd="0" presId="urn:microsoft.com/office/officeart/2018/2/layout/IconVerticalSolidList"/>
    <dgm:cxn modelId="{F43A5A42-FF4E-4EAB-917C-B5FE7EB38E0C}" srcId="{8B24935C-E5B7-46E8-A4F1-D4267EBC23D7}" destId="{36C21A41-4E13-4E43-BBC4-914A44989EC0}" srcOrd="2" destOrd="0" parTransId="{D69CC161-39BF-4B09-9314-EBA8C013E93B}" sibTransId="{90966B9B-9BE3-4282-A639-A66ABB93F96A}"/>
    <dgm:cxn modelId="{F4474174-DEF1-49DD-81EA-F423C5FCEFCE}" type="presOf" srcId="{C9DB57C8-F8A1-4A5B-BADC-0667F217B50E}" destId="{D5BC3633-1D14-4568-AC81-91BCF8B0A0D8}" srcOrd="0" destOrd="0" presId="urn:microsoft.com/office/officeart/2018/2/layout/IconVerticalSolidList"/>
    <dgm:cxn modelId="{EEE89FAB-15E1-4320-8729-4A0D331DA330}" type="presOf" srcId="{3AE56BB6-6E1E-4B52-8642-823F3D3DC860}" destId="{FC1D6573-FB38-4659-9DD8-3AFF56F38B35}" srcOrd="0" destOrd="0" presId="urn:microsoft.com/office/officeart/2018/2/layout/IconVerticalSolidList"/>
    <dgm:cxn modelId="{523A70BF-3D13-4236-80E6-F1779672DB28}" srcId="{8B24935C-E5B7-46E8-A4F1-D4267EBC23D7}" destId="{C9DB57C8-F8A1-4A5B-BADC-0667F217B50E}" srcOrd="1" destOrd="0" parTransId="{6B586230-8678-4BF8-A950-D268116DED63}" sibTransId="{F0137B45-C47B-4E2B-A3F7-2EE1BD305B46}"/>
    <dgm:cxn modelId="{50A771CD-AF43-479B-BB08-494D33D1B47C}" srcId="{8B24935C-E5B7-46E8-A4F1-D4267EBC23D7}" destId="{3AE56BB6-6E1E-4B52-8642-823F3D3DC860}" srcOrd="0" destOrd="0" parTransId="{9C05E684-FA9E-4B33-B1BB-9363FF5CCFE0}" sibTransId="{B4363D8C-BC37-4B47-BE69-ACDC0D48F159}"/>
    <dgm:cxn modelId="{F4085EFC-05D2-41DA-8D3C-A70DF2768B3F}" type="presOf" srcId="{8B24935C-E5B7-46E8-A4F1-D4267EBC23D7}" destId="{7462F805-7D0A-409E-B55E-655C6FDC6C74}" srcOrd="0" destOrd="0" presId="urn:microsoft.com/office/officeart/2018/2/layout/IconVerticalSolidList"/>
    <dgm:cxn modelId="{DE2D24FC-6DF2-4A75-A82D-80226FD89C1C}" type="presParOf" srcId="{7462F805-7D0A-409E-B55E-655C6FDC6C74}" destId="{4EFFCCBB-3204-431C-9E34-D5DF4B3A0D2B}" srcOrd="0" destOrd="0" presId="urn:microsoft.com/office/officeart/2018/2/layout/IconVerticalSolidList"/>
    <dgm:cxn modelId="{495BDC52-611F-4C08-9A6F-CC7EFC6B7AFE}" type="presParOf" srcId="{4EFFCCBB-3204-431C-9E34-D5DF4B3A0D2B}" destId="{7A2D3CA4-3D9D-4A74-8D8C-AB73775D632C}" srcOrd="0" destOrd="0" presId="urn:microsoft.com/office/officeart/2018/2/layout/IconVerticalSolidList"/>
    <dgm:cxn modelId="{A8BDB781-7418-436D-A891-48943AF46CDF}" type="presParOf" srcId="{4EFFCCBB-3204-431C-9E34-D5DF4B3A0D2B}" destId="{88C96272-9674-44AA-82EE-51CDE3D863AB}" srcOrd="1" destOrd="0" presId="urn:microsoft.com/office/officeart/2018/2/layout/IconVerticalSolidList"/>
    <dgm:cxn modelId="{01791E20-10E9-476C-9F89-26AB7D143D56}" type="presParOf" srcId="{4EFFCCBB-3204-431C-9E34-D5DF4B3A0D2B}" destId="{68E464CA-896B-4EB7-8944-41CDD9E63DB1}" srcOrd="2" destOrd="0" presId="urn:microsoft.com/office/officeart/2018/2/layout/IconVerticalSolidList"/>
    <dgm:cxn modelId="{C129F5E8-EAB2-4829-B476-4B9CB7140168}" type="presParOf" srcId="{4EFFCCBB-3204-431C-9E34-D5DF4B3A0D2B}" destId="{FC1D6573-FB38-4659-9DD8-3AFF56F38B35}" srcOrd="3" destOrd="0" presId="urn:microsoft.com/office/officeart/2018/2/layout/IconVerticalSolidList"/>
    <dgm:cxn modelId="{2A6390E0-5536-42E2-A414-237B78AC305E}" type="presParOf" srcId="{7462F805-7D0A-409E-B55E-655C6FDC6C74}" destId="{8BA5AFCE-3193-4A9C-8AD1-F1B2CB613EC9}" srcOrd="1" destOrd="0" presId="urn:microsoft.com/office/officeart/2018/2/layout/IconVerticalSolidList"/>
    <dgm:cxn modelId="{A9225788-F093-43BF-B36A-6D988AA47374}" type="presParOf" srcId="{7462F805-7D0A-409E-B55E-655C6FDC6C74}" destId="{1752BF8B-6E4B-4BC4-B598-082013ACBFE9}" srcOrd="2" destOrd="0" presId="urn:microsoft.com/office/officeart/2018/2/layout/IconVerticalSolidList"/>
    <dgm:cxn modelId="{18BA1548-F943-4C3C-8D93-462CD4EA707E}" type="presParOf" srcId="{1752BF8B-6E4B-4BC4-B598-082013ACBFE9}" destId="{1316931F-B219-4707-A86E-56A775C40C1A}" srcOrd="0" destOrd="0" presId="urn:microsoft.com/office/officeart/2018/2/layout/IconVerticalSolidList"/>
    <dgm:cxn modelId="{AD3066AE-1B7D-4A81-B0E6-000823272476}" type="presParOf" srcId="{1752BF8B-6E4B-4BC4-B598-082013ACBFE9}" destId="{2BEB0323-4218-4B9C-8D12-7B77296759D6}" srcOrd="1" destOrd="0" presId="urn:microsoft.com/office/officeart/2018/2/layout/IconVerticalSolidList"/>
    <dgm:cxn modelId="{6005450A-E0AC-4F48-B4F4-727A3E490DCC}" type="presParOf" srcId="{1752BF8B-6E4B-4BC4-B598-082013ACBFE9}" destId="{3B5F076D-15B4-49D6-827B-26189912D2A9}" srcOrd="2" destOrd="0" presId="urn:microsoft.com/office/officeart/2018/2/layout/IconVerticalSolidList"/>
    <dgm:cxn modelId="{20185A3B-098C-48AB-980A-979E0F4905F7}" type="presParOf" srcId="{1752BF8B-6E4B-4BC4-B598-082013ACBFE9}" destId="{D5BC3633-1D14-4568-AC81-91BCF8B0A0D8}" srcOrd="3" destOrd="0" presId="urn:microsoft.com/office/officeart/2018/2/layout/IconVerticalSolidList"/>
    <dgm:cxn modelId="{F0D3C655-88FB-4A30-B3F8-B3D85D38AAF7}" type="presParOf" srcId="{7462F805-7D0A-409E-B55E-655C6FDC6C74}" destId="{59C60C6F-1BEA-4514-811E-EFB0CAC72438}" srcOrd="3" destOrd="0" presId="urn:microsoft.com/office/officeart/2018/2/layout/IconVerticalSolidList"/>
    <dgm:cxn modelId="{9646B17D-919E-48A2-8D31-433089659A05}" type="presParOf" srcId="{7462F805-7D0A-409E-B55E-655C6FDC6C74}" destId="{7BAC7BA9-8BCB-4C84-B9FF-1433E7E5E8B2}" srcOrd="4" destOrd="0" presId="urn:microsoft.com/office/officeart/2018/2/layout/IconVerticalSolidList"/>
    <dgm:cxn modelId="{B8F7B641-67BE-4CD6-856B-DF4DBBA4C930}" type="presParOf" srcId="{7BAC7BA9-8BCB-4C84-B9FF-1433E7E5E8B2}" destId="{6F535B35-2D36-4A12-8B29-4DC54A8CD89C}" srcOrd="0" destOrd="0" presId="urn:microsoft.com/office/officeart/2018/2/layout/IconVerticalSolidList"/>
    <dgm:cxn modelId="{73DEBFB9-B651-4C72-A0EE-819A78BDFF89}" type="presParOf" srcId="{7BAC7BA9-8BCB-4C84-B9FF-1433E7E5E8B2}" destId="{C71F00A4-C502-49E7-A833-B0DFF4C52EB9}" srcOrd="1" destOrd="0" presId="urn:microsoft.com/office/officeart/2018/2/layout/IconVerticalSolidList"/>
    <dgm:cxn modelId="{DCFB182E-778C-41F4-A301-FED9E1710392}" type="presParOf" srcId="{7BAC7BA9-8BCB-4C84-B9FF-1433E7E5E8B2}" destId="{9E3FE1A2-F8B0-42D4-BC48-B19CFA8F68B1}" srcOrd="2" destOrd="0" presId="urn:microsoft.com/office/officeart/2018/2/layout/IconVerticalSolidList"/>
    <dgm:cxn modelId="{2DC0A810-046E-42F0-A27F-2EF0F93A9344}" type="presParOf" srcId="{7BAC7BA9-8BCB-4C84-B9FF-1433E7E5E8B2}" destId="{D92D2598-ECD8-4491-9525-3DF0485598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267DF4-52B6-4A15-9ED7-F02EC2D21A99}"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C4815268-8E1C-4CD2-93A3-C93E65B72021}">
      <dgm:prSet/>
      <dgm:spPr/>
      <dgm:t>
        <a:bodyPr/>
        <a:lstStyle/>
        <a:p>
          <a:r>
            <a:rPr lang="en-US"/>
            <a:t>The landing page of application, typically accessible through the URL hosted on Render.</a:t>
          </a:r>
        </a:p>
      </dgm:t>
    </dgm:pt>
    <dgm:pt modelId="{51DBBF1E-2F1F-4773-A252-4276FED92C17}" type="parTrans" cxnId="{3C871428-6B52-476C-BDA0-067FD2F9C095}">
      <dgm:prSet/>
      <dgm:spPr/>
      <dgm:t>
        <a:bodyPr/>
        <a:lstStyle/>
        <a:p>
          <a:endParaRPr lang="en-US"/>
        </a:p>
      </dgm:t>
    </dgm:pt>
    <dgm:pt modelId="{6897C292-DC32-408D-A83F-B114691FB457}" type="sibTrans" cxnId="{3C871428-6B52-476C-BDA0-067FD2F9C095}">
      <dgm:prSet/>
      <dgm:spPr/>
      <dgm:t>
        <a:bodyPr/>
        <a:lstStyle/>
        <a:p>
          <a:endParaRPr lang="en-US"/>
        </a:p>
      </dgm:t>
    </dgm:pt>
    <dgm:pt modelId="{0F286BFF-25D2-4FA8-82CE-0D11B0BAE24D}">
      <dgm:prSet/>
      <dgm:spPr/>
      <dgm:t>
        <a:bodyPr/>
        <a:lstStyle/>
        <a:p>
          <a:r>
            <a:rPr lang="en-US"/>
            <a:t>Displays key visualizations of earthquake data, such as:</a:t>
          </a:r>
        </a:p>
      </dgm:t>
    </dgm:pt>
    <dgm:pt modelId="{36E2C78E-2D1A-401F-827A-2B2D1D36D90B}" type="parTrans" cxnId="{0DB2F7CC-EE48-4AEB-AC2B-161DCF717E41}">
      <dgm:prSet/>
      <dgm:spPr/>
      <dgm:t>
        <a:bodyPr/>
        <a:lstStyle/>
        <a:p>
          <a:endParaRPr lang="en-US"/>
        </a:p>
      </dgm:t>
    </dgm:pt>
    <dgm:pt modelId="{22B41D4A-36BE-41BD-B07B-33AB19A72814}" type="sibTrans" cxnId="{0DB2F7CC-EE48-4AEB-AC2B-161DCF717E41}">
      <dgm:prSet/>
      <dgm:spPr/>
      <dgm:t>
        <a:bodyPr/>
        <a:lstStyle/>
        <a:p>
          <a:endParaRPr lang="en-US"/>
        </a:p>
      </dgm:t>
    </dgm:pt>
    <dgm:pt modelId="{6B3F35B2-E0D8-4528-8259-A7BBB6CD0DF0}">
      <dgm:prSet/>
      <dgm:spPr/>
      <dgm:t>
        <a:bodyPr/>
        <a:lstStyle/>
        <a:p>
          <a:r>
            <a:rPr lang="en-US"/>
            <a:t>Scatter Plots: Earthquake magnitudes vs. depth.</a:t>
          </a:r>
        </a:p>
      </dgm:t>
    </dgm:pt>
    <dgm:pt modelId="{5F5B4A55-CB8A-4F71-8BFD-559FA0A069B0}" type="parTrans" cxnId="{EC4916C1-D599-4EA4-8892-89AA28496E3F}">
      <dgm:prSet/>
      <dgm:spPr/>
      <dgm:t>
        <a:bodyPr/>
        <a:lstStyle/>
        <a:p>
          <a:endParaRPr lang="en-US"/>
        </a:p>
      </dgm:t>
    </dgm:pt>
    <dgm:pt modelId="{A4167267-ACEC-46C4-B5A1-7A1D739F4602}" type="sibTrans" cxnId="{EC4916C1-D599-4EA4-8892-89AA28496E3F}">
      <dgm:prSet/>
      <dgm:spPr/>
      <dgm:t>
        <a:bodyPr/>
        <a:lstStyle/>
        <a:p>
          <a:endParaRPr lang="en-US"/>
        </a:p>
      </dgm:t>
    </dgm:pt>
    <dgm:pt modelId="{D6C6C65C-BB7C-4453-8D58-088E625C2211}">
      <dgm:prSet/>
      <dgm:spPr/>
      <dgm:t>
        <a:bodyPr/>
        <a:lstStyle/>
        <a:p>
          <a:r>
            <a:rPr lang="en-US"/>
            <a:t>Heatmaps: Density of earthquakes by location.</a:t>
          </a:r>
        </a:p>
      </dgm:t>
    </dgm:pt>
    <dgm:pt modelId="{C3858B83-2885-45A1-B2AC-4ECA5F0A9AAF}" type="parTrans" cxnId="{33DCFC40-A310-42AE-9611-538F0968AE6B}">
      <dgm:prSet/>
      <dgm:spPr/>
      <dgm:t>
        <a:bodyPr/>
        <a:lstStyle/>
        <a:p>
          <a:endParaRPr lang="en-US"/>
        </a:p>
      </dgm:t>
    </dgm:pt>
    <dgm:pt modelId="{62412F88-02E7-4378-AB6E-B17DB219BF21}" type="sibTrans" cxnId="{33DCFC40-A310-42AE-9611-538F0968AE6B}">
      <dgm:prSet/>
      <dgm:spPr/>
      <dgm:t>
        <a:bodyPr/>
        <a:lstStyle/>
        <a:p>
          <a:endParaRPr lang="en-US"/>
        </a:p>
      </dgm:t>
    </dgm:pt>
    <dgm:pt modelId="{89B5BAFB-42D4-4DFC-BDD2-11C677FB3573}">
      <dgm:prSet/>
      <dgm:spPr/>
      <dgm:t>
        <a:bodyPr/>
        <a:lstStyle/>
        <a:p>
          <a:r>
            <a:rPr lang="en-US"/>
            <a:t>Histograms: Distribution of earthquake magnitudes.</a:t>
          </a:r>
        </a:p>
      </dgm:t>
    </dgm:pt>
    <dgm:pt modelId="{070A35E5-A5B7-48F3-997F-EEC9FB77B58A}" type="parTrans" cxnId="{E62E812F-D001-4202-B3B6-E582F8ED97DB}">
      <dgm:prSet/>
      <dgm:spPr/>
      <dgm:t>
        <a:bodyPr/>
        <a:lstStyle/>
        <a:p>
          <a:endParaRPr lang="en-US"/>
        </a:p>
      </dgm:t>
    </dgm:pt>
    <dgm:pt modelId="{0C842CE2-8441-4B07-B1EA-2F2553DD7A36}" type="sibTrans" cxnId="{E62E812F-D001-4202-B3B6-E582F8ED97DB}">
      <dgm:prSet/>
      <dgm:spPr/>
      <dgm:t>
        <a:bodyPr/>
        <a:lstStyle/>
        <a:p>
          <a:endParaRPr lang="en-US"/>
        </a:p>
      </dgm:t>
    </dgm:pt>
    <dgm:pt modelId="{759ECE3E-46B6-4F3A-AAF0-27062A9C0508}" type="pres">
      <dgm:prSet presAssocID="{A2267DF4-52B6-4A15-9ED7-F02EC2D21A99}" presName="diagram" presStyleCnt="0">
        <dgm:presLayoutVars>
          <dgm:dir/>
          <dgm:resizeHandles val="exact"/>
        </dgm:presLayoutVars>
      </dgm:prSet>
      <dgm:spPr/>
    </dgm:pt>
    <dgm:pt modelId="{9B787270-90B0-4F2C-814F-1DB87958AD4B}" type="pres">
      <dgm:prSet presAssocID="{C4815268-8E1C-4CD2-93A3-C93E65B72021}" presName="node" presStyleLbl="node1" presStyleIdx="0" presStyleCnt="5">
        <dgm:presLayoutVars>
          <dgm:bulletEnabled val="1"/>
        </dgm:presLayoutVars>
      </dgm:prSet>
      <dgm:spPr/>
    </dgm:pt>
    <dgm:pt modelId="{267B22B9-2964-4E64-89A0-B7B410482519}" type="pres">
      <dgm:prSet presAssocID="{6897C292-DC32-408D-A83F-B114691FB457}" presName="sibTrans" presStyleLbl="sibTrans2D1" presStyleIdx="0" presStyleCnt="4"/>
      <dgm:spPr/>
    </dgm:pt>
    <dgm:pt modelId="{3725C8F9-3736-4F8C-BC92-FF865BBECD6D}" type="pres">
      <dgm:prSet presAssocID="{6897C292-DC32-408D-A83F-B114691FB457}" presName="connectorText" presStyleLbl="sibTrans2D1" presStyleIdx="0" presStyleCnt="4"/>
      <dgm:spPr/>
    </dgm:pt>
    <dgm:pt modelId="{30FDEDFD-272B-4CAD-A629-2C73FCBDB369}" type="pres">
      <dgm:prSet presAssocID="{0F286BFF-25D2-4FA8-82CE-0D11B0BAE24D}" presName="node" presStyleLbl="node1" presStyleIdx="1" presStyleCnt="5">
        <dgm:presLayoutVars>
          <dgm:bulletEnabled val="1"/>
        </dgm:presLayoutVars>
      </dgm:prSet>
      <dgm:spPr/>
    </dgm:pt>
    <dgm:pt modelId="{F5C47311-FA10-43C1-B850-69949F94E5F8}" type="pres">
      <dgm:prSet presAssocID="{22B41D4A-36BE-41BD-B07B-33AB19A72814}" presName="sibTrans" presStyleLbl="sibTrans2D1" presStyleIdx="1" presStyleCnt="4"/>
      <dgm:spPr/>
    </dgm:pt>
    <dgm:pt modelId="{4116CADC-9285-4F19-9EE0-2E7650EE05A1}" type="pres">
      <dgm:prSet presAssocID="{22B41D4A-36BE-41BD-B07B-33AB19A72814}" presName="connectorText" presStyleLbl="sibTrans2D1" presStyleIdx="1" presStyleCnt="4"/>
      <dgm:spPr/>
    </dgm:pt>
    <dgm:pt modelId="{AB3EC87F-ED2C-446C-9898-D9A6BBF0709B}" type="pres">
      <dgm:prSet presAssocID="{6B3F35B2-E0D8-4528-8259-A7BBB6CD0DF0}" presName="node" presStyleLbl="node1" presStyleIdx="2" presStyleCnt="5">
        <dgm:presLayoutVars>
          <dgm:bulletEnabled val="1"/>
        </dgm:presLayoutVars>
      </dgm:prSet>
      <dgm:spPr/>
    </dgm:pt>
    <dgm:pt modelId="{4D73EB3D-9F22-4277-B364-5FD42815975C}" type="pres">
      <dgm:prSet presAssocID="{A4167267-ACEC-46C4-B5A1-7A1D739F4602}" presName="sibTrans" presStyleLbl="sibTrans2D1" presStyleIdx="2" presStyleCnt="4"/>
      <dgm:spPr/>
    </dgm:pt>
    <dgm:pt modelId="{506791B2-889C-4C63-A796-5C51F08FEC4A}" type="pres">
      <dgm:prSet presAssocID="{A4167267-ACEC-46C4-B5A1-7A1D739F4602}" presName="connectorText" presStyleLbl="sibTrans2D1" presStyleIdx="2" presStyleCnt="4"/>
      <dgm:spPr/>
    </dgm:pt>
    <dgm:pt modelId="{E9654366-71E3-47E2-83AD-1DA3DEA05FC8}" type="pres">
      <dgm:prSet presAssocID="{D6C6C65C-BB7C-4453-8D58-088E625C2211}" presName="node" presStyleLbl="node1" presStyleIdx="3" presStyleCnt="5">
        <dgm:presLayoutVars>
          <dgm:bulletEnabled val="1"/>
        </dgm:presLayoutVars>
      </dgm:prSet>
      <dgm:spPr/>
    </dgm:pt>
    <dgm:pt modelId="{311CE2EE-4EC1-42F4-9DFA-2B38D52F18CF}" type="pres">
      <dgm:prSet presAssocID="{62412F88-02E7-4378-AB6E-B17DB219BF21}" presName="sibTrans" presStyleLbl="sibTrans2D1" presStyleIdx="3" presStyleCnt="4"/>
      <dgm:spPr/>
    </dgm:pt>
    <dgm:pt modelId="{B40D7926-0259-4830-BCDF-B96F9C25A5DD}" type="pres">
      <dgm:prSet presAssocID="{62412F88-02E7-4378-AB6E-B17DB219BF21}" presName="connectorText" presStyleLbl="sibTrans2D1" presStyleIdx="3" presStyleCnt="4"/>
      <dgm:spPr/>
    </dgm:pt>
    <dgm:pt modelId="{36D5C2BA-5517-4F9A-927E-9B9C29E2FC94}" type="pres">
      <dgm:prSet presAssocID="{89B5BAFB-42D4-4DFC-BDD2-11C677FB3573}" presName="node" presStyleLbl="node1" presStyleIdx="4" presStyleCnt="5">
        <dgm:presLayoutVars>
          <dgm:bulletEnabled val="1"/>
        </dgm:presLayoutVars>
      </dgm:prSet>
      <dgm:spPr/>
    </dgm:pt>
  </dgm:ptLst>
  <dgm:cxnLst>
    <dgm:cxn modelId="{AFAEB013-926A-4AD8-B078-63DCC0C3861D}" type="presOf" srcId="{62412F88-02E7-4378-AB6E-B17DB219BF21}" destId="{B40D7926-0259-4830-BCDF-B96F9C25A5DD}" srcOrd="1" destOrd="0" presId="urn:microsoft.com/office/officeart/2005/8/layout/process5"/>
    <dgm:cxn modelId="{0958CD14-87C3-431F-B2CC-CD538AC36825}" type="presOf" srcId="{0F286BFF-25D2-4FA8-82CE-0D11B0BAE24D}" destId="{30FDEDFD-272B-4CAD-A629-2C73FCBDB369}" srcOrd="0" destOrd="0" presId="urn:microsoft.com/office/officeart/2005/8/layout/process5"/>
    <dgm:cxn modelId="{79EE6320-259E-42AD-B997-50C405BD46D0}" type="presOf" srcId="{62412F88-02E7-4378-AB6E-B17DB219BF21}" destId="{311CE2EE-4EC1-42F4-9DFA-2B38D52F18CF}" srcOrd="0" destOrd="0" presId="urn:microsoft.com/office/officeart/2005/8/layout/process5"/>
    <dgm:cxn modelId="{3C871428-6B52-476C-BDA0-067FD2F9C095}" srcId="{A2267DF4-52B6-4A15-9ED7-F02EC2D21A99}" destId="{C4815268-8E1C-4CD2-93A3-C93E65B72021}" srcOrd="0" destOrd="0" parTransId="{51DBBF1E-2F1F-4773-A252-4276FED92C17}" sibTransId="{6897C292-DC32-408D-A83F-B114691FB457}"/>
    <dgm:cxn modelId="{E62E812F-D001-4202-B3B6-E582F8ED97DB}" srcId="{A2267DF4-52B6-4A15-9ED7-F02EC2D21A99}" destId="{89B5BAFB-42D4-4DFC-BDD2-11C677FB3573}" srcOrd="4" destOrd="0" parTransId="{070A35E5-A5B7-48F3-997F-EEC9FB77B58A}" sibTransId="{0C842CE2-8441-4B07-B1EA-2F2553DD7A36}"/>
    <dgm:cxn modelId="{B2CDD034-66B0-4A87-88FC-29D39E90CD5D}" type="presOf" srcId="{22B41D4A-36BE-41BD-B07B-33AB19A72814}" destId="{F5C47311-FA10-43C1-B850-69949F94E5F8}" srcOrd="0" destOrd="0" presId="urn:microsoft.com/office/officeart/2005/8/layout/process5"/>
    <dgm:cxn modelId="{9D17143B-5101-4A6B-A83F-C2AFF60D0636}" type="presOf" srcId="{A2267DF4-52B6-4A15-9ED7-F02EC2D21A99}" destId="{759ECE3E-46B6-4F3A-AAF0-27062A9C0508}" srcOrd="0" destOrd="0" presId="urn:microsoft.com/office/officeart/2005/8/layout/process5"/>
    <dgm:cxn modelId="{33DCFC40-A310-42AE-9611-538F0968AE6B}" srcId="{A2267DF4-52B6-4A15-9ED7-F02EC2D21A99}" destId="{D6C6C65C-BB7C-4453-8D58-088E625C2211}" srcOrd="3" destOrd="0" parTransId="{C3858B83-2885-45A1-B2AC-4ECA5F0A9AAF}" sibTransId="{62412F88-02E7-4378-AB6E-B17DB219BF21}"/>
    <dgm:cxn modelId="{7DFB0D5B-46BF-433B-80AE-1B5B55512E6C}" type="presOf" srcId="{6897C292-DC32-408D-A83F-B114691FB457}" destId="{267B22B9-2964-4E64-89A0-B7B410482519}" srcOrd="0" destOrd="0" presId="urn:microsoft.com/office/officeart/2005/8/layout/process5"/>
    <dgm:cxn modelId="{4242B442-3DA2-43CC-B11F-DEF5862AA348}" type="presOf" srcId="{D6C6C65C-BB7C-4453-8D58-088E625C2211}" destId="{E9654366-71E3-47E2-83AD-1DA3DEA05FC8}" srcOrd="0" destOrd="0" presId="urn:microsoft.com/office/officeart/2005/8/layout/process5"/>
    <dgm:cxn modelId="{4C319144-5483-4836-9E8B-4397F1BFEBCD}" type="presOf" srcId="{6897C292-DC32-408D-A83F-B114691FB457}" destId="{3725C8F9-3736-4F8C-BC92-FF865BBECD6D}" srcOrd="1" destOrd="0" presId="urn:microsoft.com/office/officeart/2005/8/layout/process5"/>
    <dgm:cxn modelId="{2EC38247-B8C7-41BC-9A1E-71E23819B607}" type="presOf" srcId="{22B41D4A-36BE-41BD-B07B-33AB19A72814}" destId="{4116CADC-9285-4F19-9EE0-2E7650EE05A1}" srcOrd="1" destOrd="0" presId="urn:microsoft.com/office/officeart/2005/8/layout/process5"/>
    <dgm:cxn modelId="{BB145676-C6A7-4885-BC73-810AC80FAD63}" type="presOf" srcId="{89B5BAFB-42D4-4DFC-BDD2-11C677FB3573}" destId="{36D5C2BA-5517-4F9A-927E-9B9C29E2FC94}" srcOrd="0" destOrd="0" presId="urn:microsoft.com/office/officeart/2005/8/layout/process5"/>
    <dgm:cxn modelId="{BF46309E-1C84-4CA9-A7B2-01FFC43B5C48}" type="presOf" srcId="{6B3F35B2-E0D8-4528-8259-A7BBB6CD0DF0}" destId="{AB3EC87F-ED2C-446C-9898-D9A6BBF0709B}" srcOrd="0" destOrd="0" presId="urn:microsoft.com/office/officeart/2005/8/layout/process5"/>
    <dgm:cxn modelId="{EC4916C1-D599-4EA4-8892-89AA28496E3F}" srcId="{A2267DF4-52B6-4A15-9ED7-F02EC2D21A99}" destId="{6B3F35B2-E0D8-4528-8259-A7BBB6CD0DF0}" srcOrd="2" destOrd="0" parTransId="{5F5B4A55-CB8A-4F71-8BFD-559FA0A069B0}" sibTransId="{A4167267-ACEC-46C4-B5A1-7A1D739F4602}"/>
    <dgm:cxn modelId="{0DB2F7CC-EE48-4AEB-AC2B-161DCF717E41}" srcId="{A2267DF4-52B6-4A15-9ED7-F02EC2D21A99}" destId="{0F286BFF-25D2-4FA8-82CE-0D11B0BAE24D}" srcOrd="1" destOrd="0" parTransId="{36E2C78E-2D1A-401F-827A-2B2D1D36D90B}" sibTransId="{22B41D4A-36BE-41BD-B07B-33AB19A72814}"/>
    <dgm:cxn modelId="{297F33D9-D11D-415A-992F-11E69D336F87}" type="presOf" srcId="{C4815268-8E1C-4CD2-93A3-C93E65B72021}" destId="{9B787270-90B0-4F2C-814F-1DB87958AD4B}" srcOrd="0" destOrd="0" presId="urn:microsoft.com/office/officeart/2005/8/layout/process5"/>
    <dgm:cxn modelId="{79DCFDF8-0E2F-4158-B50C-0CFA4D3DA12A}" type="presOf" srcId="{A4167267-ACEC-46C4-B5A1-7A1D739F4602}" destId="{4D73EB3D-9F22-4277-B364-5FD42815975C}" srcOrd="0" destOrd="0" presId="urn:microsoft.com/office/officeart/2005/8/layout/process5"/>
    <dgm:cxn modelId="{14B555FB-936C-4F2D-AB04-4FE0BBF78C87}" type="presOf" srcId="{A4167267-ACEC-46C4-B5A1-7A1D739F4602}" destId="{506791B2-889C-4C63-A796-5C51F08FEC4A}" srcOrd="1" destOrd="0" presId="urn:microsoft.com/office/officeart/2005/8/layout/process5"/>
    <dgm:cxn modelId="{3E79B309-7447-4041-BBF0-63EF7289D5DC}" type="presParOf" srcId="{759ECE3E-46B6-4F3A-AAF0-27062A9C0508}" destId="{9B787270-90B0-4F2C-814F-1DB87958AD4B}" srcOrd="0" destOrd="0" presId="urn:microsoft.com/office/officeart/2005/8/layout/process5"/>
    <dgm:cxn modelId="{40EF4DF0-3FAD-4442-8926-8E9B1C6A2534}" type="presParOf" srcId="{759ECE3E-46B6-4F3A-AAF0-27062A9C0508}" destId="{267B22B9-2964-4E64-89A0-B7B410482519}" srcOrd="1" destOrd="0" presId="urn:microsoft.com/office/officeart/2005/8/layout/process5"/>
    <dgm:cxn modelId="{5836D9FC-4C3B-4593-8CF0-08D2A19C3C7A}" type="presParOf" srcId="{267B22B9-2964-4E64-89A0-B7B410482519}" destId="{3725C8F9-3736-4F8C-BC92-FF865BBECD6D}" srcOrd="0" destOrd="0" presId="urn:microsoft.com/office/officeart/2005/8/layout/process5"/>
    <dgm:cxn modelId="{F3CC2036-8298-4307-ABC2-10D55AD0A05F}" type="presParOf" srcId="{759ECE3E-46B6-4F3A-AAF0-27062A9C0508}" destId="{30FDEDFD-272B-4CAD-A629-2C73FCBDB369}" srcOrd="2" destOrd="0" presId="urn:microsoft.com/office/officeart/2005/8/layout/process5"/>
    <dgm:cxn modelId="{AAF35B29-CEE7-4F69-877E-1060962F94AA}" type="presParOf" srcId="{759ECE3E-46B6-4F3A-AAF0-27062A9C0508}" destId="{F5C47311-FA10-43C1-B850-69949F94E5F8}" srcOrd="3" destOrd="0" presId="urn:microsoft.com/office/officeart/2005/8/layout/process5"/>
    <dgm:cxn modelId="{319FBA49-EAFE-4F40-A9A9-F72D7A159CEC}" type="presParOf" srcId="{F5C47311-FA10-43C1-B850-69949F94E5F8}" destId="{4116CADC-9285-4F19-9EE0-2E7650EE05A1}" srcOrd="0" destOrd="0" presId="urn:microsoft.com/office/officeart/2005/8/layout/process5"/>
    <dgm:cxn modelId="{6A84BCBF-5972-4908-A8BA-B670A98CC3C4}" type="presParOf" srcId="{759ECE3E-46B6-4F3A-AAF0-27062A9C0508}" destId="{AB3EC87F-ED2C-446C-9898-D9A6BBF0709B}" srcOrd="4" destOrd="0" presId="urn:microsoft.com/office/officeart/2005/8/layout/process5"/>
    <dgm:cxn modelId="{94A6E110-4091-4AF8-935C-5305F4EDD26C}" type="presParOf" srcId="{759ECE3E-46B6-4F3A-AAF0-27062A9C0508}" destId="{4D73EB3D-9F22-4277-B364-5FD42815975C}" srcOrd="5" destOrd="0" presId="urn:microsoft.com/office/officeart/2005/8/layout/process5"/>
    <dgm:cxn modelId="{A8BF5E0C-6F1F-4E04-B90B-F7A0877EE7FC}" type="presParOf" srcId="{4D73EB3D-9F22-4277-B364-5FD42815975C}" destId="{506791B2-889C-4C63-A796-5C51F08FEC4A}" srcOrd="0" destOrd="0" presId="urn:microsoft.com/office/officeart/2005/8/layout/process5"/>
    <dgm:cxn modelId="{FB9144DD-C65E-4B0A-9060-B7D65F6A9BA9}" type="presParOf" srcId="{759ECE3E-46B6-4F3A-AAF0-27062A9C0508}" destId="{E9654366-71E3-47E2-83AD-1DA3DEA05FC8}" srcOrd="6" destOrd="0" presId="urn:microsoft.com/office/officeart/2005/8/layout/process5"/>
    <dgm:cxn modelId="{971A6EEF-BAD0-44F2-8CB6-DEAB20CD1F27}" type="presParOf" srcId="{759ECE3E-46B6-4F3A-AAF0-27062A9C0508}" destId="{311CE2EE-4EC1-42F4-9DFA-2B38D52F18CF}" srcOrd="7" destOrd="0" presId="urn:microsoft.com/office/officeart/2005/8/layout/process5"/>
    <dgm:cxn modelId="{6CCEB2E8-0BB2-40DD-9408-AEED717CFF96}" type="presParOf" srcId="{311CE2EE-4EC1-42F4-9DFA-2B38D52F18CF}" destId="{B40D7926-0259-4830-BCDF-B96F9C25A5DD}" srcOrd="0" destOrd="0" presId="urn:microsoft.com/office/officeart/2005/8/layout/process5"/>
    <dgm:cxn modelId="{94B0BA10-40C8-4A02-8FBD-BFF22358FCE7}" type="presParOf" srcId="{759ECE3E-46B6-4F3A-AAF0-27062A9C0508}" destId="{36D5C2BA-5517-4F9A-927E-9B9C29E2FC94}"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1B1B24-B609-49C1-A921-5AE8D7AAEF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B8C76E-0F5D-4DCF-BD32-C11549B51670}">
      <dgm:prSet/>
      <dgm:spPr/>
      <dgm:t>
        <a:bodyPr/>
        <a:lstStyle/>
        <a:p>
          <a:r>
            <a:rPr lang="en-US"/>
            <a:t>The website dynamically retrieves earthquake data stored in MongoDB Atlas.</a:t>
          </a:r>
        </a:p>
      </dgm:t>
    </dgm:pt>
    <dgm:pt modelId="{04DA1F3E-3963-4199-A5E2-8E581FCB134E}" type="parTrans" cxnId="{C3BEE954-FEFA-4F7A-BDC6-5AEE1BCC34C6}">
      <dgm:prSet/>
      <dgm:spPr/>
      <dgm:t>
        <a:bodyPr/>
        <a:lstStyle/>
        <a:p>
          <a:endParaRPr lang="en-US"/>
        </a:p>
      </dgm:t>
    </dgm:pt>
    <dgm:pt modelId="{9E5CB34A-E588-4D41-A5B9-20895A296447}" type="sibTrans" cxnId="{C3BEE954-FEFA-4F7A-BDC6-5AEE1BCC34C6}">
      <dgm:prSet/>
      <dgm:spPr/>
      <dgm:t>
        <a:bodyPr/>
        <a:lstStyle/>
        <a:p>
          <a:endParaRPr lang="en-US"/>
        </a:p>
      </dgm:t>
    </dgm:pt>
    <dgm:pt modelId="{6446C325-C9AA-47EE-AB5A-DBCB70212D29}">
      <dgm:prSet/>
      <dgm:spPr/>
      <dgm:t>
        <a:bodyPr/>
        <a:lstStyle/>
        <a:p>
          <a:r>
            <a:rPr lang="en-US"/>
            <a:t>Data is processed server-side and passed to the client for visualization.</a:t>
          </a:r>
        </a:p>
      </dgm:t>
    </dgm:pt>
    <dgm:pt modelId="{3A59A686-5DB2-4CDE-A5F8-4C568FC3A786}" type="parTrans" cxnId="{D053CD73-73C9-40A0-B32A-3F4083BFB972}">
      <dgm:prSet/>
      <dgm:spPr/>
      <dgm:t>
        <a:bodyPr/>
        <a:lstStyle/>
        <a:p>
          <a:endParaRPr lang="en-US"/>
        </a:p>
      </dgm:t>
    </dgm:pt>
    <dgm:pt modelId="{B9153FFA-CB02-44CB-91C5-8138FD751015}" type="sibTrans" cxnId="{D053CD73-73C9-40A0-B32A-3F4083BFB972}">
      <dgm:prSet/>
      <dgm:spPr/>
      <dgm:t>
        <a:bodyPr/>
        <a:lstStyle/>
        <a:p>
          <a:endParaRPr lang="en-US"/>
        </a:p>
      </dgm:t>
    </dgm:pt>
    <dgm:pt modelId="{33E3F6E9-510B-46AF-89A6-2578419FC929}" type="pres">
      <dgm:prSet presAssocID="{471B1B24-B609-49C1-A921-5AE8D7AAEF28}" presName="root" presStyleCnt="0">
        <dgm:presLayoutVars>
          <dgm:dir/>
          <dgm:resizeHandles val="exact"/>
        </dgm:presLayoutVars>
      </dgm:prSet>
      <dgm:spPr/>
    </dgm:pt>
    <dgm:pt modelId="{9641831A-2969-455E-AB59-D3EC61F85E96}" type="pres">
      <dgm:prSet presAssocID="{1CB8C76E-0F5D-4DCF-BD32-C11549B51670}" presName="compNode" presStyleCnt="0"/>
      <dgm:spPr/>
    </dgm:pt>
    <dgm:pt modelId="{3233D05B-63F7-4C6B-81E6-CFA27D3853B0}" type="pres">
      <dgm:prSet presAssocID="{1CB8C76E-0F5D-4DCF-BD32-C11549B51670}" presName="bgRect" presStyleLbl="bgShp" presStyleIdx="0" presStyleCnt="2"/>
      <dgm:spPr/>
    </dgm:pt>
    <dgm:pt modelId="{8342814F-1052-469D-9CE3-CAC1C25E2B1B}" type="pres">
      <dgm:prSet presAssocID="{1CB8C76E-0F5D-4DCF-BD32-C11549B5167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9E449F5-31F9-45B5-98BD-FA1524C555DE}" type="pres">
      <dgm:prSet presAssocID="{1CB8C76E-0F5D-4DCF-BD32-C11549B51670}" presName="spaceRect" presStyleCnt="0"/>
      <dgm:spPr/>
    </dgm:pt>
    <dgm:pt modelId="{40509A8F-4523-44AF-B9B1-A87DB7E53852}" type="pres">
      <dgm:prSet presAssocID="{1CB8C76E-0F5D-4DCF-BD32-C11549B51670}" presName="parTx" presStyleLbl="revTx" presStyleIdx="0" presStyleCnt="2">
        <dgm:presLayoutVars>
          <dgm:chMax val="0"/>
          <dgm:chPref val="0"/>
        </dgm:presLayoutVars>
      </dgm:prSet>
      <dgm:spPr/>
    </dgm:pt>
    <dgm:pt modelId="{ACDCC5C1-4445-431D-ADA4-2689ABFCBF85}" type="pres">
      <dgm:prSet presAssocID="{9E5CB34A-E588-4D41-A5B9-20895A296447}" presName="sibTrans" presStyleCnt="0"/>
      <dgm:spPr/>
    </dgm:pt>
    <dgm:pt modelId="{4C9D5DC2-7BF3-4F74-B7BD-01DB08533D27}" type="pres">
      <dgm:prSet presAssocID="{6446C325-C9AA-47EE-AB5A-DBCB70212D29}" presName="compNode" presStyleCnt="0"/>
      <dgm:spPr/>
    </dgm:pt>
    <dgm:pt modelId="{DF914803-3B29-4BCD-A1BE-535EA164EF7B}" type="pres">
      <dgm:prSet presAssocID="{6446C325-C9AA-47EE-AB5A-DBCB70212D29}" presName="bgRect" presStyleLbl="bgShp" presStyleIdx="1" presStyleCnt="2"/>
      <dgm:spPr/>
    </dgm:pt>
    <dgm:pt modelId="{0EBF2266-933A-4D76-911C-335B81343FD1}" type="pres">
      <dgm:prSet presAssocID="{6446C325-C9AA-47EE-AB5A-DBCB70212D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C48C2D4-6A45-4898-A4D3-0AA37CA08070}" type="pres">
      <dgm:prSet presAssocID="{6446C325-C9AA-47EE-AB5A-DBCB70212D29}" presName="spaceRect" presStyleCnt="0"/>
      <dgm:spPr/>
    </dgm:pt>
    <dgm:pt modelId="{31BC91CA-79C3-42DC-AF46-30436DE0F947}" type="pres">
      <dgm:prSet presAssocID="{6446C325-C9AA-47EE-AB5A-DBCB70212D29}" presName="parTx" presStyleLbl="revTx" presStyleIdx="1" presStyleCnt="2">
        <dgm:presLayoutVars>
          <dgm:chMax val="0"/>
          <dgm:chPref val="0"/>
        </dgm:presLayoutVars>
      </dgm:prSet>
      <dgm:spPr/>
    </dgm:pt>
  </dgm:ptLst>
  <dgm:cxnLst>
    <dgm:cxn modelId="{B48EB04B-94D2-427F-8679-87CB61F1B318}" type="presOf" srcId="{6446C325-C9AA-47EE-AB5A-DBCB70212D29}" destId="{31BC91CA-79C3-42DC-AF46-30436DE0F947}" srcOrd="0" destOrd="0" presId="urn:microsoft.com/office/officeart/2018/2/layout/IconVerticalSolidList"/>
    <dgm:cxn modelId="{D053CD73-73C9-40A0-B32A-3F4083BFB972}" srcId="{471B1B24-B609-49C1-A921-5AE8D7AAEF28}" destId="{6446C325-C9AA-47EE-AB5A-DBCB70212D29}" srcOrd="1" destOrd="0" parTransId="{3A59A686-5DB2-4CDE-A5F8-4C568FC3A786}" sibTransId="{B9153FFA-CB02-44CB-91C5-8138FD751015}"/>
    <dgm:cxn modelId="{C3BEE954-FEFA-4F7A-BDC6-5AEE1BCC34C6}" srcId="{471B1B24-B609-49C1-A921-5AE8D7AAEF28}" destId="{1CB8C76E-0F5D-4DCF-BD32-C11549B51670}" srcOrd="0" destOrd="0" parTransId="{04DA1F3E-3963-4199-A5E2-8E581FCB134E}" sibTransId="{9E5CB34A-E588-4D41-A5B9-20895A296447}"/>
    <dgm:cxn modelId="{72D4B793-E8AE-4270-A7D9-7D85D5CCF0B5}" type="presOf" srcId="{471B1B24-B609-49C1-A921-5AE8D7AAEF28}" destId="{33E3F6E9-510B-46AF-89A6-2578419FC929}" srcOrd="0" destOrd="0" presId="urn:microsoft.com/office/officeart/2018/2/layout/IconVerticalSolidList"/>
    <dgm:cxn modelId="{C01C67DB-03E6-4A80-89FB-E356117B939A}" type="presOf" srcId="{1CB8C76E-0F5D-4DCF-BD32-C11549B51670}" destId="{40509A8F-4523-44AF-B9B1-A87DB7E53852}" srcOrd="0" destOrd="0" presId="urn:microsoft.com/office/officeart/2018/2/layout/IconVerticalSolidList"/>
    <dgm:cxn modelId="{AAC511C7-A75D-402F-B1EA-FCA604D32393}" type="presParOf" srcId="{33E3F6E9-510B-46AF-89A6-2578419FC929}" destId="{9641831A-2969-455E-AB59-D3EC61F85E96}" srcOrd="0" destOrd="0" presId="urn:microsoft.com/office/officeart/2018/2/layout/IconVerticalSolidList"/>
    <dgm:cxn modelId="{B8E89009-8CCA-4418-8EBB-FC7C5062E40F}" type="presParOf" srcId="{9641831A-2969-455E-AB59-D3EC61F85E96}" destId="{3233D05B-63F7-4C6B-81E6-CFA27D3853B0}" srcOrd="0" destOrd="0" presId="urn:microsoft.com/office/officeart/2018/2/layout/IconVerticalSolidList"/>
    <dgm:cxn modelId="{DF841E25-215E-45FD-9D7B-4D5380D50889}" type="presParOf" srcId="{9641831A-2969-455E-AB59-D3EC61F85E96}" destId="{8342814F-1052-469D-9CE3-CAC1C25E2B1B}" srcOrd="1" destOrd="0" presId="urn:microsoft.com/office/officeart/2018/2/layout/IconVerticalSolidList"/>
    <dgm:cxn modelId="{12B15644-F51D-4980-9FDF-E6899FE93BA0}" type="presParOf" srcId="{9641831A-2969-455E-AB59-D3EC61F85E96}" destId="{59E449F5-31F9-45B5-98BD-FA1524C555DE}" srcOrd="2" destOrd="0" presId="urn:microsoft.com/office/officeart/2018/2/layout/IconVerticalSolidList"/>
    <dgm:cxn modelId="{92D59816-DAE1-49DF-B025-DA7792B60433}" type="presParOf" srcId="{9641831A-2969-455E-AB59-D3EC61F85E96}" destId="{40509A8F-4523-44AF-B9B1-A87DB7E53852}" srcOrd="3" destOrd="0" presId="urn:microsoft.com/office/officeart/2018/2/layout/IconVerticalSolidList"/>
    <dgm:cxn modelId="{599F560D-5F2C-4861-8F3E-1B7C492F8641}" type="presParOf" srcId="{33E3F6E9-510B-46AF-89A6-2578419FC929}" destId="{ACDCC5C1-4445-431D-ADA4-2689ABFCBF85}" srcOrd="1" destOrd="0" presId="urn:microsoft.com/office/officeart/2018/2/layout/IconVerticalSolidList"/>
    <dgm:cxn modelId="{9F1D91E4-960E-483F-8DFA-D70A3A0858CB}" type="presParOf" srcId="{33E3F6E9-510B-46AF-89A6-2578419FC929}" destId="{4C9D5DC2-7BF3-4F74-B7BD-01DB08533D27}" srcOrd="2" destOrd="0" presId="urn:microsoft.com/office/officeart/2018/2/layout/IconVerticalSolidList"/>
    <dgm:cxn modelId="{85467EAC-A0CB-4D51-BD6F-56101451D159}" type="presParOf" srcId="{4C9D5DC2-7BF3-4F74-B7BD-01DB08533D27}" destId="{DF914803-3B29-4BCD-A1BE-535EA164EF7B}" srcOrd="0" destOrd="0" presId="urn:microsoft.com/office/officeart/2018/2/layout/IconVerticalSolidList"/>
    <dgm:cxn modelId="{90C19084-1387-402B-B3F2-5DEF2EA57065}" type="presParOf" srcId="{4C9D5DC2-7BF3-4F74-B7BD-01DB08533D27}" destId="{0EBF2266-933A-4D76-911C-335B81343FD1}" srcOrd="1" destOrd="0" presId="urn:microsoft.com/office/officeart/2018/2/layout/IconVerticalSolidList"/>
    <dgm:cxn modelId="{CCE8E24F-A9BF-433B-89FB-C3DEC5593C5A}" type="presParOf" srcId="{4C9D5DC2-7BF3-4F74-B7BD-01DB08533D27}" destId="{BC48C2D4-6A45-4898-A4D3-0AA37CA08070}" srcOrd="2" destOrd="0" presId="urn:microsoft.com/office/officeart/2018/2/layout/IconVerticalSolidList"/>
    <dgm:cxn modelId="{A6C983D7-253C-4E90-AD20-36211DE2E306}" type="presParOf" srcId="{4C9D5DC2-7BF3-4F74-B7BD-01DB08533D27}" destId="{31BC91CA-79C3-42DC-AF46-30436DE0F9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15E583-D970-4DFA-B321-C947A4970A8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81AD80D-6BC4-48EE-8F6E-861D4C6382B0}">
      <dgm:prSet/>
      <dgm:spPr/>
      <dgm:t>
        <a:bodyPr/>
        <a:lstStyle/>
        <a:p>
          <a:pPr>
            <a:defRPr cap="all"/>
          </a:pPr>
          <a:r>
            <a:rPr lang="en-CA"/>
            <a:t>Fit:</a:t>
          </a:r>
          <a:endParaRPr lang="en-US"/>
        </a:p>
      </dgm:t>
    </dgm:pt>
    <dgm:pt modelId="{3CB2DD33-5463-412D-AC82-2EFFD3D26ABB}" type="parTrans" cxnId="{A2B5E102-53D6-4A42-B198-D731BB38FA97}">
      <dgm:prSet/>
      <dgm:spPr/>
      <dgm:t>
        <a:bodyPr/>
        <a:lstStyle/>
        <a:p>
          <a:endParaRPr lang="en-US"/>
        </a:p>
      </dgm:t>
    </dgm:pt>
    <dgm:pt modelId="{48E2048F-9667-42B2-8C5E-A7775EE0E6EC}" type="sibTrans" cxnId="{A2B5E102-53D6-4A42-B198-D731BB38FA97}">
      <dgm:prSet/>
      <dgm:spPr/>
      <dgm:t>
        <a:bodyPr/>
        <a:lstStyle/>
        <a:p>
          <a:endParaRPr lang="en-US"/>
        </a:p>
      </dgm:t>
    </dgm:pt>
    <dgm:pt modelId="{E0A5FEFA-6811-4C06-B029-5B8AA9CF9451}">
      <dgm:prSet/>
      <dgm:spPr/>
      <dgm:t>
        <a:bodyPr/>
        <a:lstStyle/>
        <a:p>
          <a:pPr>
            <a:defRPr cap="all"/>
          </a:pPr>
          <a:r>
            <a:rPr lang="en-US"/>
            <a:t>Demonstrates the ability to integrate data sources, databases, and web frameworks seamlessly.</a:t>
          </a:r>
        </a:p>
      </dgm:t>
    </dgm:pt>
    <dgm:pt modelId="{3ABF5D1D-EE5B-48B2-A6B9-F654DC529CB3}" type="parTrans" cxnId="{E5B88180-E75A-4D59-AD84-4CA381D7B4C0}">
      <dgm:prSet/>
      <dgm:spPr/>
      <dgm:t>
        <a:bodyPr/>
        <a:lstStyle/>
        <a:p>
          <a:endParaRPr lang="en-US"/>
        </a:p>
      </dgm:t>
    </dgm:pt>
    <dgm:pt modelId="{C15DCA4E-8038-4726-BAAD-D7F5B2025E46}" type="sibTrans" cxnId="{E5B88180-E75A-4D59-AD84-4CA381D7B4C0}">
      <dgm:prSet/>
      <dgm:spPr/>
      <dgm:t>
        <a:bodyPr/>
        <a:lstStyle/>
        <a:p>
          <a:endParaRPr lang="en-US"/>
        </a:p>
      </dgm:t>
    </dgm:pt>
    <dgm:pt modelId="{897D8DE3-52D8-440B-8065-E4F950989F55}">
      <dgm:prSet/>
      <dgm:spPr/>
      <dgm:t>
        <a:bodyPr/>
        <a:lstStyle/>
        <a:p>
          <a:pPr>
            <a:defRPr cap="all"/>
          </a:pPr>
          <a:r>
            <a:rPr lang="en-US"/>
            <a:t>Visualizes critical insights for decision-making.</a:t>
          </a:r>
        </a:p>
      </dgm:t>
    </dgm:pt>
    <dgm:pt modelId="{82CD0F30-0F93-44D1-BBE1-FECA32DB930C}" type="parTrans" cxnId="{7F675A9D-AA2F-4771-8C4A-2C180E53D908}">
      <dgm:prSet/>
      <dgm:spPr/>
      <dgm:t>
        <a:bodyPr/>
        <a:lstStyle/>
        <a:p>
          <a:endParaRPr lang="en-US"/>
        </a:p>
      </dgm:t>
    </dgm:pt>
    <dgm:pt modelId="{C6E60D5C-2DA1-459B-A7C8-469B34F9F617}" type="sibTrans" cxnId="{7F675A9D-AA2F-4771-8C4A-2C180E53D908}">
      <dgm:prSet/>
      <dgm:spPr/>
      <dgm:t>
        <a:bodyPr/>
        <a:lstStyle/>
        <a:p>
          <a:endParaRPr lang="en-US"/>
        </a:p>
      </dgm:t>
    </dgm:pt>
    <dgm:pt modelId="{F6BAB447-5025-4154-9C4B-CEC0441924C7}">
      <dgm:prSet/>
      <dgm:spPr/>
      <dgm:t>
        <a:bodyPr/>
        <a:lstStyle/>
        <a:p>
          <a:pPr>
            <a:defRPr cap="all"/>
          </a:pPr>
          <a:r>
            <a:rPr lang="en-CA"/>
            <a:t>Gaps:</a:t>
          </a:r>
          <a:endParaRPr lang="en-US"/>
        </a:p>
      </dgm:t>
    </dgm:pt>
    <dgm:pt modelId="{1E195E26-1EF5-4059-8623-237B94D1EC14}" type="parTrans" cxnId="{74C799F5-E062-4E8C-BC29-1BE14774289F}">
      <dgm:prSet/>
      <dgm:spPr/>
      <dgm:t>
        <a:bodyPr/>
        <a:lstStyle/>
        <a:p>
          <a:endParaRPr lang="en-US"/>
        </a:p>
      </dgm:t>
    </dgm:pt>
    <dgm:pt modelId="{535EAD16-CFCF-4190-8548-35EE79830E79}" type="sibTrans" cxnId="{74C799F5-E062-4E8C-BC29-1BE14774289F}">
      <dgm:prSet/>
      <dgm:spPr/>
      <dgm:t>
        <a:bodyPr/>
        <a:lstStyle/>
        <a:p>
          <a:endParaRPr lang="en-US"/>
        </a:p>
      </dgm:t>
    </dgm:pt>
    <dgm:pt modelId="{1C5209DB-CB73-4599-94D2-C9AAAA4B43B8}">
      <dgm:prSet/>
      <dgm:spPr/>
      <dgm:t>
        <a:bodyPr/>
        <a:lstStyle/>
        <a:p>
          <a:pPr>
            <a:defRPr cap="all"/>
          </a:pPr>
          <a:r>
            <a:rPr lang="en-US"/>
            <a:t>Limited functionality in the prototype (e.g., user authentication).</a:t>
          </a:r>
        </a:p>
      </dgm:t>
    </dgm:pt>
    <dgm:pt modelId="{BAC1F2D8-BD3A-4E30-9C04-A009B0759FE8}" type="parTrans" cxnId="{D4E772C5-5F95-4EE2-BC48-4E7A5DC08701}">
      <dgm:prSet/>
      <dgm:spPr/>
      <dgm:t>
        <a:bodyPr/>
        <a:lstStyle/>
        <a:p>
          <a:endParaRPr lang="en-US"/>
        </a:p>
      </dgm:t>
    </dgm:pt>
    <dgm:pt modelId="{4A8954CF-82D2-4017-9160-F852279B7F1F}" type="sibTrans" cxnId="{D4E772C5-5F95-4EE2-BC48-4E7A5DC08701}">
      <dgm:prSet/>
      <dgm:spPr/>
      <dgm:t>
        <a:bodyPr/>
        <a:lstStyle/>
        <a:p>
          <a:endParaRPr lang="en-US"/>
        </a:p>
      </dgm:t>
    </dgm:pt>
    <dgm:pt modelId="{8BCB4CC6-7EC9-4A32-999D-C2F5396C0DE5}">
      <dgm:prSet/>
      <dgm:spPr/>
      <dgm:t>
        <a:bodyPr/>
        <a:lstStyle/>
        <a:p>
          <a:pPr>
            <a:defRPr cap="all"/>
          </a:pPr>
          <a:r>
            <a:rPr lang="en-US"/>
            <a:t>Optimizations for performance can be explored in the full-scale project.</a:t>
          </a:r>
        </a:p>
      </dgm:t>
    </dgm:pt>
    <dgm:pt modelId="{33354E5F-02AC-4687-9E78-9191921AD07D}" type="parTrans" cxnId="{8220DFDE-42AA-4B3F-8C77-C3D4480BDB8A}">
      <dgm:prSet/>
      <dgm:spPr/>
      <dgm:t>
        <a:bodyPr/>
        <a:lstStyle/>
        <a:p>
          <a:endParaRPr lang="en-US"/>
        </a:p>
      </dgm:t>
    </dgm:pt>
    <dgm:pt modelId="{3CAA98D2-3961-474B-89A7-F494FAEACE78}" type="sibTrans" cxnId="{8220DFDE-42AA-4B3F-8C77-C3D4480BDB8A}">
      <dgm:prSet/>
      <dgm:spPr/>
      <dgm:t>
        <a:bodyPr/>
        <a:lstStyle/>
        <a:p>
          <a:endParaRPr lang="en-US"/>
        </a:p>
      </dgm:t>
    </dgm:pt>
    <dgm:pt modelId="{8F42F964-C5ED-4D78-8FF1-597E6D055B62}" type="pres">
      <dgm:prSet presAssocID="{BF15E583-D970-4DFA-B321-C947A4970A84}" presName="root" presStyleCnt="0">
        <dgm:presLayoutVars>
          <dgm:dir/>
          <dgm:resizeHandles val="exact"/>
        </dgm:presLayoutVars>
      </dgm:prSet>
      <dgm:spPr/>
    </dgm:pt>
    <dgm:pt modelId="{93FEE0F3-8ED8-46BA-BB81-5D0604341833}" type="pres">
      <dgm:prSet presAssocID="{F81AD80D-6BC4-48EE-8F6E-861D4C6382B0}" presName="compNode" presStyleCnt="0"/>
      <dgm:spPr/>
    </dgm:pt>
    <dgm:pt modelId="{18FDAA12-B752-4B85-B909-6BC350FE5EBE}" type="pres">
      <dgm:prSet presAssocID="{F81AD80D-6BC4-48EE-8F6E-861D4C6382B0}" presName="iconBgRect" presStyleLbl="bgShp" presStyleIdx="0" presStyleCnt="6"/>
      <dgm:spPr>
        <a:prstGeom prst="round2DiagRect">
          <a:avLst>
            <a:gd name="adj1" fmla="val 29727"/>
            <a:gd name="adj2" fmla="val 0"/>
          </a:avLst>
        </a:prstGeom>
      </dgm:spPr>
    </dgm:pt>
    <dgm:pt modelId="{7B95E60B-B670-4353-BA30-D282713DA953}" type="pres">
      <dgm:prSet presAssocID="{F81AD80D-6BC4-48EE-8F6E-861D4C638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B54C5E7E-1C1F-4B18-8797-3E0720384B6C}" type="pres">
      <dgm:prSet presAssocID="{F81AD80D-6BC4-48EE-8F6E-861D4C6382B0}" presName="spaceRect" presStyleCnt="0"/>
      <dgm:spPr/>
    </dgm:pt>
    <dgm:pt modelId="{A192E7EF-AD79-49F1-BBEC-CC87CA936754}" type="pres">
      <dgm:prSet presAssocID="{F81AD80D-6BC4-48EE-8F6E-861D4C6382B0}" presName="textRect" presStyleLbl="revTx" presStyleIdx="0" presStyleCnt="6">
        <dgm:presLayoutVars>
          <dgm:chMax val="1"/>
          <dgm:chPref val="1"/>
        </dgm:presLayoutVars>
      </dgm:prSet>
      <dgm:spPr/>
    </dgm:pt>
    <dgm:pt modelId="{39E1C2C2-FB3A-4277-8B16-C8D809D28542}" type="pres">
      <dgm:prSet presAssocID="{48E2048F-9667-42B2-8C5E-A7775EE0E6EC}" presName="sibTrans" presStyleCnt="0"/>
      <dgm:spPr/>
    </dgm:pt>
    <dgm:pt modelId="{964D57D5-6732-4110-BC54-DDEF9046C1A2}" type="pres">
      <dgm:prSet presAssocID="{E0A5FEFA-6811-4C06-B029-5B8AA9CF9451}" presName="compNode" presStyleCnt="0"/>
      <dgm:spPr/>
    </dgm:pt>
    <dgm:pt modelId="{2CF9D320-36DD-4A18-AB6C-1C108756F85D}" type="pres">
      <dgm:prSet presAssocID="{E0A5FEFA-6811-4C06-B029-5B8AA9CF9451}" presName="iconBgRect" presStyleLbl="bgShp" presStyleIdx="1" presStyleCnt="6"/>
      <dgm:spPr>
        <a:prstGeom prst="round2DiagRect">
          <a:avLst>
            <a:gd name="adj1" fmla="val 29727"/>
            <a:gd name="adj2" fmla="val 0"/>
          </a:avLst>
        </a:prstGeom>
      </dgm:spPr>
    </dgm:pt>
    <dgm:pt modelId="{4C58CDEE-DC62-4F7D-928F-0177F0F9BA34}" type="pres">
      <dgm:prSet presAssocID="{E0A5FEFA-6811-4C06-B029-5B8AA9CF945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76A1E3C-9BF5-48F6-B055-2A5B8437A459}" type="pres">
      <dgm:prSet presAssocID="{E0A5FEFA-6811-4C06-B029-5B8AA9CF9451}" presName="spaceRect" presStyleCnt="0"/>
      <dgm:spPr/>
    </dgm:pt>
    <dgm:pt modelId="{64A0AC56-FA3D-4C39-BE72-654FC14F8701}" type="pres">
      <dgm:prSet presAssocID="{E0A5FEFA-6811-4C06-B029-5B8AA9CF9451}" presName="textRect" presStyleLbl="revTx" presStyleIdx="1" presStyleCnt="6">
        <dgm:presLayoutVars>
          <dgm:chMax val="1"/>
          <dgm:chPref val="1"/>
        </dgm:presLayoutVars>
      </dgm:prSet>
      <dgm:spPr/>
    </dgm:pt>
    <dgm:pt modelId="{EDBF6CF1-583E-43AD-9655-98EED2F89565}" type="pres">
      <dgm:prSet presAssocID="{C15DCA4E-8038-4726-BAAD-D7F5B2025E46}" presName="sibTrans" presStyleCnt="0"/>
      <dgm:spPr/>
    </dgm:pt>
    <dgm:pt modelId="{C7E62DF1-001C-467E-9F42-5892DBD37EF8}" type="pres">
      <dgm:prSet presAssocID="{897D8DE3-52D8-440B-8065-E4F950989F55}" presName="compNode" presStyleCnt="0"/>
      <dgm:spPr/>
    </dgm:pt>
    <dgm:pt modelId="{DDAEE08E-6B7B-4F75-BB19-DEE95DECD4AC}" type="pres">
      <dgm:prSet presAssocID="{897D8DE3-52D8-440B-8065-E4F950989F55}" presName="iconBgRect" presStyleLbl="bgShp" presStyleIdx="2" presStyleCnt="6"/>
      <dgm:spPr>
        <a:prstGeom prst="round2DiagRect">
          <a:avLst>
            <a:gd name="adj1" fmla="val 29727"/>
            <a:gd name="adj2" fmla="val 0"/>
          </a:avLst>
        </a:prstGeom>
      </dgm:spPr>
    </dgm:pt>
    <dgm:pt modelId="{7B000F65-F474-4161-B140-700F8F82D428}" type="pres">
      <dgm:prSet presAssocID="{897D8DE3-52D8-440B-8065-E4F950989F5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27148765-E1BE-4F01-A8C8-D951517A7494}" type="pres">
      <dgm:prSet presAssocID="{897D8DE3-52D8-440B-8065-E4F950989F55}" presName="spaceRect" presStyleCnt="0"/>
      <dgm:spPr/>
    </dgm:pt>
    <dgm:pt modelId="{716EDDB6-E168-49C8-A71C-84AD803B0446}" type="pres">
      <dgm:prSet presAssocID="{897D8DE3-52D8-440B-8065-E4F950989F55}" presName="textRect" presStyleLbl="revTx" presStyleIdx="2" presStyleCnt="6">
        <dgm:presLayoutVars>
          <dgm:chMax val="1"/>
          <dgm:chPref val="1"/>
        </dgm:presLayoutVars>
      </dgm:prSet>
      <dgm:spPr/>
    </dgm:pt>
    <dgm:pt modelId="{621FE3B8-EE06-4B88-AE7C-FEA66CD9BACC}" type="pres">
      <dgm:prSet presAssocID="{C6E60D5C-2DA1-459B-A7C8-469B34F9F617}" presName="sibTrans" presStyleCnt="0"/>
      <dgm:spPr/>
    </dgm:pt>
    <dgm:pt modelId="{05F4AC0E-4167-400B-AC69-A51DCCD915F9}" type="pres">
      <dgm:prSet presAssocID="{F6BAB447-5025-4154-9C4B-CEC0441924C7}" presName="compNode" presStyleCnt="0"/>
      <dgm:spPr/>
    </dgm:pt>
    <dgm:pt modelId="{CB3414C5-4D6F-40D6-8CF2-9416C372D47D}" type="pres">
      <dgm:prSet presAssocID="{F6BAB447-5025-4154-9C4B-CEC0441924C7}" presName="iconBgRect" presStyleLbl="bgShp" presStyleIdx="3" presStyleCnt="6"/>
      <dgm:spPr>
        <a:prstGeom prst="round2DiagRect">
          <a:avLst>
            <a:gd name="adj1" fmla="val 29727"/>
            <a:gd name="adj2" fmla="val 0"/>
          </a:avLst>
        </a:prstGeom>
      </dgm:spPr>
    </dgm:pt>
    <dgm:pt modelId="{F2403BC5-143A-4603-B317-04D4F085D054}" type="pres">
      <dgm:prSet presAssocID="{F6BAB447-5025-4154-9C4B-CEC0441924C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3483E0CF-58B2-4082-8498-52DD3FEBEA9E}" type="pres">
      <dgm:prSet presAssocID="{F6BAB447-5025-4154-9C4B-CEC0441924C7}" presName="spaceRect" presStyleCnt="0"/>
      <dgm:spPr/>
    </dgm:pt>
    <dgm:pt modelId="{3555AE19-2E8B-4479-A1AB-A10E2A7E7EF5}" type="pres">
      <dgm:prSet presAssocID="{F6BAB447-5025-4154-9C4B-CEC0441924C7}" presName="textRect" presStyleLbl="revTx" presStyleIdx="3" presStyleCnt="6">
        <dgm:presLayoutVars>
          <dgm:chMax val="1"/>
          <dgm:chPref val="1"/>
        </dgm:presLayoutVars>
      </dgm:prSet>
      <dgm:spPr/>
    </dgm:pt>
    <dgm:pt modelId="{92F54372-F175-487E-9D04-896D536925ED}" type="pres">
      <dgm:prSet presAssocID="{535EAD16-CFCF-4190-8548-35EE79830E79}" presName="sibTrans" presStyleCnt="0"/>
      <dgm:spPr/>
    </dgm:pt>
    <dgm:pt modelId="{441EEB18-5801-4D21-8B3E-AAFF74637C0C}" type="pres">
      <dgm:prSet presAssocID="{1C5209DB-CB73-4599-94D2-C9AAAA4B43B8}" presName="compNode" presStyleCnt="0"/>
      <dgm:spPr/>
    </dgm:pt>
    <dgm:pt modelId="{C3B3483D-6A94-4B9A-ACAA-571F458A4389}" type="pres">
      <dgm:prSet presAssocID="{1C5209DB-CB73-4599-94D2-C9AAAA4B43B8}" presName="iconBgRect" presStyleLbl="bgShp" presStyleIdx="4" presStyleCnt="6"/>
      <dgm:spPr>
        <a:prstGeom prst="round2DiagRect">
          <a:avLst>
            <a:gd name="adj1" fmla="val 29727"/>
            <a:gd name="adj2" fmla="val 0"/>
          </a:avLst>
        </a:prstGeom>
      </dgm:spPr>
    </dgm:pt>
    <dgm:pt modelId="{7BFF9CFF-8AF5-42F1-95E9-A541B36BB6B4}" type="pres">
      <dgm:prSet presAssocID="{1C5209DB-CB73-4599-94D2-C9AAAA4B43B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nlock"/>
        </a:ext>
      </dgm:extLst>
    </dgm:pt>
    <dgm:pt modelId="{15BE31DF-2A98-4CF1-96E7-00C0EC4B16E0}" type="pres">
      <dgm:prSet presAssocID="{1C5209DB-CB73-4599-94D2-C9AAAA4B43B8}" presName="spaceRect" presStyleCnt="0"/>
      <dgm:spPr/>
    </dgm:pt>
    <dgm:pt modelId="{F2405D36-6785-41C7-9F94-4407EF2B6A88}" type="pres">
      <dgm:prSet presAssocID="{1C5209DB-CB73-4599-94D2-C9AAAA4B43B8}" presName="textRect" presStyleLbl="revTx" presStyleIdx="4" presStyleCnt="6">
        <dgm:presLayoutVars>
          <dgm:chMax val="1"/>
          <dgm:chPref val="1"/>
        </dgm:presLayoutVars>
      </dgm:prSet>
      <dgm:spPr/>
    </dgm:pt>
    <dgm:pt modelId="{6AE2479D-B107-4B35-BAE6-B680F0DF0394}" type="pres">
      <dgm:prSet presAssocID="{4A8954CF-82D2-4017-9160-F852279B7F1F}" presName="sibTrans" presStyleCnt="0"/>
      <dgm:spPr/>
    </dgm:pt>
    <dgm:pt modelId="{FD319693-A922-4537-AEFF-1ED8C93CC65D}" type="pres">
      <dgm:prSet presAssocID="{8BCB4CC6-7EC9-4A32-999D-C2F5396C0DE5}" presName="compNode" presStyleCnt="0"/>
      <dgm:spPr/>
    </dgm:pt>
    <dgm:pt modelId="{D6FB2E5D-B0AC-42A0-B416-5193DAD39716}" type="pres">
      <dgm:prSet presAssocID="{8BCB4CC6-7EC9-4A32-999D-C2F5396C0DE5}" presName="iconBgRect" presStyleLbl="bgShp" presStyleIdx="5" presStyleCnt="6"/>
      <dgm:spPr>
        <a:prstGeom prst="round2DiagRect">
          <a:avLst>
            <a:gd name="adj1" fmla="val 29727"/>
            <a:gd name="adj2" fmla="val 0"/>
          </a:avLst>
        </a:prstGeom>
      </dgm:spPr>
    </dgm:pt>
    <dgm:pt modelId="{EE8C363E-11DF-43B1-806E-7E5B3B469BAE}" type="pres">
      <dgm:prSet presAssocID="{8BCB4CC6-7EC9-4A32-999D-C2F5396C0DE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ze"/>
        </a:ext>
      </dgm:extLst>
    </dgm:pt>
    <dgm:pt modelId="{18C14E56-8B4B-4740-AE0B-FEE10DE3DF2E}" type="pres">
      <dgm:prSet presAssocID="{8BCB4CC6-7EC9-4A32-999D-C2F5396C0DE5}" presName="spaceRect" presStyleCnt="0"/>
      <dgm:spPr/>
    </dgm:pt>
    <dgm:pt modelId="{DFCAE10A-FEDE-440B-850C-0DA57B73490C}" type="pres">
      <dgm:prSet presAssocID="{8BCB4CC6-7EC9-4A32-999D-C2F5396C0DE5}" presName="textRect" presStyleLbl="revTx" presStyleIdx="5" presStyleCnt="6">
        <dgm:presLayoutVars>
          <dgm:chMax val="1"/>
          <dgm:chPref val="1"/>
        </dgm:presLayoutVars>
      </dgm:prSet>
      <dgm:spPr/>
    </dgm:pt>
  </dgm:ptLst>
  <dgm:cxnLst>
    <dgm:cxn modelId="{A2B5E102-53D6-4A42-B198-D731BB38FA97}" srcId="{BF15E583-D970-4DFA-B321-C947A4970A84}" destId="{F81AD80D-6BC4-48EE-8F6E-861D4C6382B0}" srcOrd="0" destOrd="0" parTransId="{3CB2DD33-5463-412D-AC82-2EFFD3D26ABB}" sibTransId="{48E2048F-9667-42B2-8C5E-A7775EE0E6EC}"/>
    <dgm:cxn modelId="{822AE22A-CDBD-41ED-96B1-DCD2144FCBEE}" type="presOf" srcId="{F81AD80D-6BC4-48EE-8F6E-861D4C6382B0}" destId="{A192E7EF-AD79-49F1-BBEC-CC87CA936754}" srcOrd="0" destOrd="0" presId="urn:microsoft.com/office/officeart/2018/5/layout/IconLeafLabelList"/>
    <dgm:cxn modelId="{3016743D-F593-4239-B8CA-2A9085C2FF95}" type="presOf" srcId="{1C5209DB-CB73-4599-94D2-C9AAAA4B43B8}" destId="{F2405D36-6785-41C7-9F94-4407EF2B6A88}" srcOrd="0" destOrd="0" presId="urn:microsoft.com/office/officeart/2018/5/layout/IconLeafLabelList"/>
    <dgm:cxn modelId="{3F4BA34A-1463-4545-B3D3-9F22E60E83B3}" type="presOf" srcId="{E0A5FEFA-6811-4C06-B029-5B8AA9CF9451}" destId="{64A0AC56-FA3D-4C39-BE72-654FC14F8701}" srcOrd="0" destOrd="0" presId="urn:microsoft.com/office/officeart/2018/5/layout/IconLeafLabelList"/>
    <dgm:cxn modelId="{E5B88180-E75A-4D59-AD84-4CA381D7B4C0}" srcId="{BF15E583-D970-4DFA-B321-C947A4970A84}" destId="{E0A5FEFA-6811-4C06-B029-5B8AA9CF9451}" srcOrd="1" destOrd="0" parTransId="{3ABF5D1D-EE5B-48B2-A6B9-F654DC529CB3}" sibTransId="{C15DCA4E-8038-4726-BAAD-D7F5B2025E46}"/>
    <dgm:cxn modelId="{7F675A9D-AA2F-4771-8C4A-2C180E53D908}" srcId="{BF15E583-D970-4DFA-B321-C947A4970A84}" destId="{897D8DE3-52D8-440B-8065-E4F950989F55}" srcOrd="2" destOrd="0" parTransId="{82CD0F30-0F93-44D1-BBE1-FECA32DB930C}" sibTransId="{C6E60D5C-2DA1-459B-A7C8-469B34F9F617}"/>
    <dgm:cxn modelId="{72329BB2-D5F4-4B5A-9105-8C191BBF2872}" type="presOf" srcId="{897D8DE3-52D8-440B-8065-E4F950989F55}" destId="{716EDDB6-E168-49C8-A71C-84AD803B0446}" srcOrd="0" destOrd="0" presId="urn:microsoft.com/office/officeart/2018/5/layout/IconLeafLabelList"/>
    <dgm:cxn modelId="{7E1077BD-3332-4212-96CA-FBCBD4DEFAD4}" type="presOf" srcId="{8BCB4CC6-7EC9-4A32-999D-C2F5396C0DE5}" destId="{DFCAE10A-FEDE-440B-850C-0DA57B73490C}" srcOrd="0" destOrd="0" presId="urn:microsoft.com/office/officeart/2018/5/layout/IconLeafLabelList"/>
    <dgm:cxn modelId="{E05A0AC3-3B95-441F-B516-DCD4A5B20BCE}" type="presOf" srcId="{F6BAB447-5025-4154-9C4B-CEC0441924C7}" destId="{3555AE19-2E8B-4479-A1AB-A10E2A7E7EF5}" srcOrd="0" destOrd="0" presId="urn:microsoft.com/office/officeart/2018/5/layout/IconLeafLabelList"/>
    <dgm:cxn modelId="{D4E772C5-5F95-4EE2-BC48-4E7A5DC08701}" srcId="{BF15E583-D970-4DFA-B321-C947A4970A84}" destId="{1C5209DB-CB73-4599-94D2-C9AAAA4B43B8}" srcOrd="4" destOrd="0" parTransId="{BAC1F2D8-BD3A-4E30-9C04-A009B0759FE8}" sibTransId="{4A8954CF-82D2-4017-9160-F852279B7F1F}"/>
    <dgm:cxn modelId="{28D297D4-E86A-418A-B5B9-D27E8AE143A4}" type="presOf" srcId="{BF15E583-D970-4DFA-B321-C947A4970A84}" destId="{8F42F964-C5ED-4D78-8FF1-597E6D055B62}" srcOrd="0" destOrd="0" presId="urn:microsoft.com/office/officeart/2018/5/layout/IconLeafLabelList"/>
    <dgm:cxn modelId="{8220DFDE-42AA-4B3F-8C77-C3D4480BDB8A}" srcId="{BF15E583-D970-4DFA-B321-C947A4970A84}" destId="{8BCB4CC6-7EC9-4A32-999D-C2F5396C0DE5}" srcOrd="5" destOrd="0" parTransId="{33354E5F-02AC-4687-9E78-9191921AD07D}" sibTransId="{3CAA98D2-3961-474B-89A7-F494FAEACE78}"/>
    <dgm:cxn modelId="{74C799F5-E062-4E8C-BC29-1BE14774289F}" srcId="{BF15E583-D970-4DFA-B321-C947A4970A84}" destId="{F6BAB447-5025-4154-9C4B-CEC0441924C7}" srcOrd="3" destOrd="0" parTransId="{1E195E26-1EF5-4059-8623-237B94D1EC14}" sibTransId="{535EAD16-CFCF-4190-8548-35EE79830E79}"/>
    <dgm:cxn modelId="{AE7A683B-9198-42D7-A287-7A4C81EEA828}" type="presParOf" srcId="{8F42F964-C5ED-4D78-8FF1-597E6D055B62}" destId="{93FEE0F3-8ED8-46BA-BB81-5D0604341833}" srcOrd="0" destOrd="0" presId="urn:microsoft.com/office/officeart/2018/5/layout/IconLeafLabelList"/>
    <dgm:cxn modelId="{5AD10A07-6A3F-47D6-8365-3B452F4AAE25}" type="presParOf" srcId="{93FEE0F3-8ED8-46BA-BB81-5D0604341833}" destId="{18FDAA12-B752-4B85-B909-6BC350FE5EBE}" srcOrd="0" destOrd="0" presId="urn:microsoft.com/office/officeart/2018/5/layout/IconLeafLabelList"/>
    <dgm:cxn modelId="{04F4DEA6-DA50-477C-8F4D-30E96FC54AD0}" type="presParOf" srcId="{93FEE0F3-8ED8-46BA-BB81-5D0604341833}" destId="{7B95E60B-B670-4353-BA30-D282713DA953}" srcOrd="1" destOrd="0" presId="urn:microsoft.com/office/officeart/2018/5/layout/IconLeafLabelList"/>
    <dgm:cxn modelId="{CDC706A6-3396-46AD-80D9-670156FAE438}" type="presParOf" srcId="{93FEE0F3-8ED8-46BA-BB81-5D0604341833}" destId="{B54C5E7E-1C1F-4B18-8797-3E0720384B6C}" srcOrd="2" destOrd="0" presId="urn:microsoft.com/office/officeart/2018/5/layout/IconLeafLabelList"/>
    <dgm:cxn modelId="{57277ED7-92EF-4FB8-B404-4BC6195021C9}" type="presParOf" srcId="{93FEE0F3-8ED8-46BA-BB81-5D0604341833}" destId="{A192E7EF-AD79-49F1-BBEC-CC87CA936754}" srcOrd="3" destOrd="0" presId="urn:microsoft.com/office/officeart/2018/5/layout/IconLeafLabelList"/>
    <dgm:cxn modelId="{678A0407-0ECB-4956-A6D4-ED7882AC3248}" type="presParOf" srcId="{8F42F964-C5ED-4D78-8FF1-597E6D055B62}" destId="{39E1C2C2-FB3A-4277-8B16-C8D809D28542}" srcOrd="1" destOrd="0" presId="urn:microsoft.com/office/officeart/2018/5/layout/IconLeafLabelList"/>
    <dgm:cxn modelId="{80F720A4-F088-4CD2-81DA-452A2A6A6711}" type="presParOf" srcId="{8F42F964-C5ED-4D78-8FF1-597E6D055B62}" destId="{964D57D5-6732-4110-BC54-DDEF9046C1A2}" srcOrd="2" destOrd="0" presId="urn:microsoft.com/office/officeart/2018/5/layout/IconLeafLabelList"/>
    <dgm:cxn modelId="{EBBDB31E-DFB4-4FEE-A6F7-DEA2E88D22B0}" type="presParOf" srcId="{964D57D5-6732-4110-BC54-DDEF9046C1A2}" destId="{2CF9D320-36DD-4A18-AB6C-1C108756F85D}" srcOrd="0" destOrd="0" presId="urn:microsoft.com/office/officeart/2018/5/layout/IconLeafLabelList"/>
    <dgm:cxn modelId="{BC02427D-E091-4380-9B78-B32FEBE69956}" type="presParOf" srcId="{964D57D5-6732-4110-BC54-DDEF9046C1A2}" destId="{4C58CDEE-DC62-4F7D-928F-0177F0F9BA34}" srcOrd="1" destOrd="0" presId="urn:microsoft.com/office/officeart/2018/5/layout/IconLeafLabelList"/>
    <dgm:cxn modelId="{423D8D63-13C9-482B-913A-E27F45E0E106}" type="presParOf" srcId="{964D57D5-6732-4110-BC54-DDEF9046C1A2}" destId="{B76A1E3C-9BF5-48F6-B055-2A5B8437A459}" srcOrd="2" destOrd="0" presId="urn:microsoft.com/office/officeart/2018/5/layout/IconLeafLabelList"/>
    <dgm:cxn modelId="{51EEABC6-B764-4721-9962-8E18E0E413D1}" type="presParOf" srcId="{964D57D5-6732-4110-BC54-DDEF9046C1A2}" destId="{64A0AC56-FA3D-4C39-BE72-654FC14F8701}" srcOrd="3" destOrd="0" presId="urn:microsoft.com/office/officeart/2018/5/layout/IconLeafLabelList"/>
    <dgm:cxn modelId="{CEB419F4-2F36-4E26-B6D1-687193FFA238}" type="presParOf" srcId="{8F42F964-C5ED-4D78-8FF1-597E6D055B62}" destId="{EDBF6CF1-583E-43AD-9655-98EED2F89565}" srcOrd="3" destOrd="0" presId="urn:microsoft.com/office/officeart/2018/5/layout/IconLeafLabelList"/>
    <dgm:cxn modelId="{6F95628C-BB37-4386-BD56-1F56A42B9FC2}" type="presParOf" srcId="{8F42F964-C5ED-4D78-8FF1-597E6D055B62}" destId="{C7E62DF1-001C-467E-9F42-5892DBD37EF8}" srcOrd="4" destOrd="0" presId="urn:microsoft.com/office/officeart/2018/5/layout/IconLeafLabelList"/>
    <dgm:cxn modelId="{334803BF-E0A3-4E28-854E-BD42165A03AB}" type="presParOf" srcId="{C7E62DF1-001C-467E-9F42-5892DBD37EF8}" destId="{DDAEE08E-6B7B-4F75-BB19-DEE95DECD4AC}" srcOrd="0" destOrd="0" presId="urn:microsoft.com/office/officeart/2018/5/layout/IconLeafLabelList"/>
    <dgm:cxn modelId="{D0E15D19-7249-43F9-82DE-AAB497602CC8}" type="presParOf" srcId="{C7E62DF1-001C-467E-9F42-5892DBD37EF8}" destId="{7B000F65-F474-4161-B140-700F8F82D428}" srcOrd="1" destOrd="0" presId="urn:microsoft.com/office/officeart/2018/5/layout/IconLeafLabelList"/>
    <dgm:cxn modelId="{DF71DC87-7EA5-44DF-BDA8-82B349A6D991}" type="presParOf" srcId="{C7E62DF1-001C-467E-9F42-5892DBD37EF8}" destId="{27148765-E1BE-4F01-A8C8-D951517A7494}" srcOrd="2" destOrd="0" presId="urn:microsoft.com/office/officeart/2018/5/layout/IconLeafLabelList"/>
    <dgm:cxn modelId="{D9C39F58-A3E4-4E83-B024-581FDF3E4753}" type="presParOf" srcId="{C7E62DF1-001C-467E-9F42-5892DBD37EF8}" destId="{716EDDB6-E168-49C8-A71C-84AD803B0446}" srcOrd="3" destOrd="0" presId="urn:microsoft.com/office/officeart/2018/5/layout/IconLeafLabelList"/>
    <dgm:cxn modelId="{3BA30098-147E-4529-8814-105EAD01D87D}" type="presParOf" srcId="{8F42F964-C5ED-4D78-8FF1-597E6D055B62}" destId="{621FE3B8-EE06-4B88-AE7C-FEA66CD9BACC}" srcOrd="5" destOrd="0" presId="urn:microsoft.com/office/officeart/2018/5/layout/IconLeafLabelList"/>
    <dgm:cxn modelId="{5FD67191-5092-405A-8727-ACB9B0835513}" type="presParOf" srcId="{8F42F964-C5ED-4D78-8FF1-597E6D055B62}" destId="{05F4AC0E-4167-400B-AC69-A51DCCD915F9}" srcOrd="6" destOrd="0" presId="urn:microsoft.com/office/officeart/2018/5/layout/IconLeafLabelList"/>
    <dgm:cxn modelId="{BF108D45-0836-45B2-A63A-2901F958F9DD}" type="presParOf" srcId="{05F4AC0E-4167-400B-AC69-A51DCCD915F9}" destId="{CB3414C5-4D6F-40D6-8CF2-9416C372D47D}" srcOrd="0" destOrd="0" presId="urn:microsoft.com/office/officeart/2018/5/layout/IconLeafLabelList"/>
    <dgm:cxn modelId="{C6F9CB88-5068-40BF-A48B-2EA198B6844E}" type="presParOf" srcId="{05F4AC0E-4167-400B-AC69-A51DCCD915F9}" destId="{F2403BC5-143A-4603-B317-04D4F085D054}" srcOrd="1" destOrd="0" presId="urn:microsoft.com/office/officeart/2018/5/layout/IconLeafLabelList"/>
    <dgm:cxn modelId="{0792546D-8182-4533-9A3C-1963CD1475AE}" type="presParOf" srcId="{05F4AC0E-4167-400B-AC69-A51DCCD915F9}" destId="{3483E0CF-58B2-4082-8498-52DD3FEBEA9E}" srcOrd="2" destOrd="0" presId="urn:microsoft.com/office/officeart/2018/5/layout/IconLeafLabelList"/>
    <dgm:cxn modelId="{4B6A57D4-74A2-498E-83E3-D3CCF1A8D54C}" type="presParOf" srcId="{05F4AC0E-4167-400B-AC69-A51DCCD915F9}" destId="{3555AE19-2E8B-4479-A1AB-A10E2A7E7EF5}" srcOrd="3" destOrd="0" presId="urn:microsoft.com/office/officeart/2018/5/layout/IconLeafLabelList"/>
    <dgm:cxn modelId="{B3E24741-F77E-427B-8646-2C3244F7B060}" type="presParOf" srcId="{8F42F964-C5ED-4D78-8FF1-597E6D055B62}" destId="{92F54372-F175-487E-9D04-896D536925ED}" srcOrd="7" destOrd="0" presId="urn:microsoft.com/office/officeart/2018/5/layout/IconLeafLabelList"/>
    <dgm:cxn modelId="{75E4512B-6492-441B-BF30-545928A51A74}" type="presParOf" srcId="{8F42F964-C5ED-4D78-8FF1-597E6D055B62}" destId="{441EEB18-5801-4D21-8B3E-AAFF74637C0C}" srcOrd="8" destOrd="0" presId="urn:microsoft.com/office/officeart/2018/5/layout/IconLeafLabelList"/>
    <dgm:cxn modelId="{56755252-F219-4E0A-AD1A-2124ECC50976}" type="presParOf" srcId="{441EEB18-5801-4D21-8B3E-AAFF74637C0C}" destId="{C3B3483D-6A94-4B9A-ACAA-571F458A4389}" srcOrd="0" destOrd="0" presId="urn:microsoft.com/office/officeart/2018/5/layout/IconLeafLabelList"/>
    <dgm:cxn modelId="{DE95C392-61F6-4F17-9DDD-8D64B9C4F8E2}" type="presParOf" srcId="{441EEB18-5801-4D21-8B3E-AAFF74637C0C}" destId="{7BFF9CFF-8AF5-42F1-95E9-A541B36BB6B4}" srcOrd="1" destOrd="0" presId="urn:microsoft.com/office/officeart/2018/5/layout/IconLeafLabelList"/>
    <dgm:cxn modelId="{568EAE21-D656-4DE7-8BAB-6D9F74620C28}" type="presParOf" srcId="{441EEB18-5801-4D21-8B3E-AAFF74637C0C}" destId="{15BE31DF-2A98-4CF1-96E7-00C0EC4B16E0}" srcOrd="2" destOrd="0" presId="urn:microsoft.com/office/officeart/2018/5/layout/IconLeafLabelList"/>
    <dgm:cxn modelId="{C3AE9C27-C9CF-45D1-8938-554A0DE0E135}" type="presParOf" srcId="{441EEB18-5801-4D21-8B3E-AAFF74637C0C}" destId="{F2405D36-6785-41C7-9F94-4407EF2B6A88}" srcOrd="3" destOrd="0" presId="urn:microsoft.com/office/officeart/2018/5/layout/IconLeafLabelList"/>
    <dgm:cxn modelId="{9F37CD93-3015-494A-AD54-30D058ACC5AD}" type="presParOf" srcId="{8F42F964-C5ED-4D78-8FF1-597E6D055B62}" destId="{6AE2479D-B107-4B35-BAE6-B680F0DF0394}" srcOrd="9" destOrd="0" presId="urn:microsoft.com/office/officeart/2018/5/layout/IconLeafLabelList"/>
    <dgm:cxn modelId="{8D5F5663-3BF7-4698-8C14-9481474FC498}" type="presParOf" srcId="{8F42F964-C5ED-4D78-8FF1-597E6D055B62}" destId="{FD319693-A922-4537-AEFF-1ED8C93CC65D}" srcOrd="10" destOrd="0" presId="urn:microsoft.com/office/officeart/2018/5/layout/IconLeafLabelList"/>
    <dgm:cxn modelId="{D1A268D4-7B7A-4534-9B4B-2066540AE213}" type="presParOf" srcId="{FD319693-A922-4537-AEFF-1ED8C93CC65D}" destId="{D6FB2E5D-B0AC-42A0-B416-5193DAD39716}" srcOrd="0" destOrd="0" presId="urn:microsoft.com/office/officeart/2018/5/layout/IconLeafLabelList"/>
    <dgm:cxn modelId="{8280B8CF-C6B2-4CC2-BA32-B6B84BDB9B88}" type="presParOf" srcId="{FD319693-A922-4537-AEFF-1ED8C93CC65D}" destId="{EE8C363E-11DF-43B1-806E-7E5B3B469BAE}" srcOrd="1" destOrd="0" presId="urn:microsoft.com/office/officeart/2018/5/layout/IconLeafLabelList"/>
    <dgm:cxn modelId="{BDFFAD5B-F7A9-447A-9DA5-3D71D064A22A}" type="presParOf" srcId="{FD319693-A922-4537-AEFF-1ED8C93CC65D}" destId="{18C14E56-8B4B-4740-AE0B-FEE10DE3DF2E}" srcOrd="2" destOrd="0" presId="urn:microsoft.com/office/officeart/2018/5/layout/IconLeafLabelList"/>
    <dgm:cxn modelId="{C383DAAD-C3CA-4AA4-BCA6-1C48C5035031}" type="presParOf" srcId="{FD319693-A922-4537-AEFF-1ED8C93CC65D}" destId="{DFCAE10A-FEDE-440B-850C-0DA57B73490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48B6AA-3E7B-4FBD-AC6A-5FBC366CDEA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C851BB-520B-43BD-924A-F270B4C71F39}">
      <dgm:prSet/>
      <dgm:spPr/>
      <dgm:t>
        <a:bodyPr/>
        <a:lstStyle/>
        <a:p>
          <a:pPr>
            <a:lnSpc>
              <a:spcPct val="100000"/>
            </a:lnSpc>
          </a:pPr>
          <a:r>
            <a:rPr lang="en-US" b="1" i="0"/>
            <a:t>Key Features of Web App</a:t>
          </a:r>
          <a:endParaRPr lang="en-US"/>
        </a:p>
      </dgm:t>
    </dgm:pt>
    <dgm:pt modelId="{39C92F45-FF40-48A5-BBB2-D6B926B01E46}" type="parTrans" cxnId="{96CFAC38-731F-4148-A708-9C6C443152B2}">
      <dgm:prSet/>
      <dgm:spPr/>
      <dgm:t>
        <a:bodyPr/>
        <a:lstStyle/>
        <a:p>
          <a:endParaRPr lang="en-US"/>
        </a:p>
      </dgm:t>
    </dgm:pt>
    <dgm:pt modelId="{C1A3602F-5F86-44DD-9B61-955013C4891C}" type="sibTrans" cxnId="{96CFAC38-731F-4148-A708-9C6C443152B2}">
      <dgm:prSet/>
      <dgm:spPr/>
      <dgm:t>
        <a:bodyPr/>
        <a:lstStyle/>
        <a:p>
          <a:endParaRPr lang="en-US"/>
        </a:p>
      </dgm:t>
    </dgm:pt>
    <dgm:pt modelId="{54BAECA8-BA6D-44FA-8D5D-228474A38359}">
      <dgm:prSet/>
      <dgm:spPr/>
      <dgm:t>
        <a:bodyPr/>
        <a:lstStyle/>
        <a:p>
          <a:pPr>
            <a:lnSpc>
              <a:spcPct val="100000"/>
            </a:lnSpc>
          </a:pPr>
          <a:r>
            <a:rPr lang="en-US" b="0" i="0"/>
            <a:t>1. Dynamic Data Integration:</a:t>
          </a:r>
          <a:endParaRPr lang="en-US"/>
        </a:p>
      </dgm:t>
    </dgm:pt>
    <dgm:pt modelId="{F8C30B53-B77D-4B46-9BA4-FAD8216C7150}" type="parTrans" cxnId="{2E53DB8A-D7D0-420B-A473-F3BE7FA41DFF}">
      <dgm:prSet/>
      <dgm:spPr/>
      <dgm:t>
        <a:bodyPr/>
        <a:lstStyle/>
        <a:p>
          <a:endParaRPr lang="en-US"/>
        </a:p>
      </dgm:t>
    </dgm:pt>
    <dgm:pt modelId="{F3855097-B5AE-47FC-B7D5-6F1176BA0C90}" type="sibTrans" cxnId="{2E53DB8A-D7D0-420B-A473-F3BE7FA41DFF}">
      <dgm:prSet/>
      <dgm:spPr/>
      <dgm:t>
        <a:bodyPr/>
        <a:lstStyle/>
        <a:p>
          <a:endParaRPr lang="en-US"/>
        </a:p>
      </dgm:t>
    </dgm:pt>
    <dgm:pt modelId="{FD065940-7E32-4A3B-9EEF-6AE140422B62}">
      <dgm:prSet/>
      <dgm:spPr/>
      <dgm:t>
        <a:bodyPr/>
        <a:lstStyle/>
        <a:p>
          <a:pPr>
            <a:lnSpc>
              <a:spcPct val="100000"/>
            </a:lnSpc>
          </a:pPr>
          <a:r>
            <a:rPr lang="en-US" b="0" i="0" dirty="0"/>
            <a:t>The app dynamically fetches data from MongoDB, which stores earthquake records.</a:t>
          </a:r>
          <a:endParaRPr lang="en-US" dirty="0"/>
        </a:p>
      </dgm:t>
    </dgm:pt>
    <dgm:pt modelId="{7E289CB0-410D-453A-A6CB-4C78D459CF04}" type="parTrans" cxnId="{83CB2961-2196-48C6-B5FC-4497C2D97197}">
      <dgm:prSet/>
      <dgm:spPr/>
      <dgm:t>
        <a:bodyPr/>
        <a:lstStyle/>
        <a:p>
          <a:endParaRPr lang="en-US"/>
        </a:p>
      </dgm:t>
    </dgm:pt>
    <dgm:pt modelId="{306CE7F3-B57B-43E1-AC83-EA588120BFF0}" type="sibTrans" cxnId="{83CB2961-2196-48C6-B5FC-4497C2D97197}">
      <dgm:prSet/>
      <dgm:spPr/>
      <dgm:t>
        <a:bodyPr/>
        <a:lstStyle/>
        <a:p>
          <a:endParaRPr lang="en-US"/>
        </a:p>
      </dgm:t>
    </dgm:pt>
    <dgm:pt modelId="{00F1D555-5363-448C-AB15-304208E027A8}">
      <dgm:prSet/>
      <dgm:spPr/>
      <dgm:t>
        <a:bodyPr/>
        <a:lstStyle/>
        <a:p>
          <a:pPr>
            <a:lnSpc>
              <a:spcPct val="100000"/>
            </a:lnSpc>
          </a:pPr>
          <a:r>
            <a:rPr lang="en-US" b="0" i="0" dirty="0"/>
            <a:t>2. Interactive Visualizations:</a:t>
          </a:r>
          <a:endParaRPr lang="en-US" dirty="0"/>
        </a:p>
      </dgm:t>
    </dgm:pt>
    <dgm:pt modelId="{56D420E8-85E5-40E0-9F1E-420F4E9B6AF6}" type="parTrans" cxnId="{0ADC838A-9078-4348-A401-0DB2611EE897}">
      <dgm:prSet/>
      <dgm:spPr/>
      <dgm:t>
        <a:bodyPr/>
        <a:lstStyle/>
        <a:p>
          <a:endParaRPr lang="en-US"/>
        </a:p>
      </dgm:t>
    </dgm:pt>
    <dgm:pt modelId="{4FD60863-1691-471A-854B-2876F46F3BC5}" type="sibTrans" cxnId="{0ADC838A-9078-4348-A401-0DB2611EE897}">
      <dgm:prSet/>
      <dgm:spPr/>
      <dgm:t>
        <a:bodyPr/>
        <a:lstStyle/>
        <a:p>
          <a:endParaRPr lang="en-US"/>
        </a:p>
      </dgm:t>
    </dgm:pt>
    <dgm:pt modelId="{81D27FAC-2292-4F58-9125-28720F7EDC1D}">
      <dgm:prSet/>
      <dgm:spPr/>
      <dgm:t>
        <a:bodyPr/>
        <a:lstStyle/>
        <a:p>
          <a:pPr>
            <a:lnSpc>
              <a:spcPct val="100000"/>
            </a:lnSpc>
          </a:pPr>
          <a:r>
            <a:rPr lang="en-US" b="0" i="0"/>
            <a:t>It uses Plotly for visually engaging graphs and charts, allowing users to explore earthquake trends over time.</a:t>
          </a:r>
          <a:endParaRPr lang="en-US"/>
        </a:p>
      </dgm:t>
    </dgm:pt>
    <dgm:pt modelId="{96CABD2C-1E1D-4D9E-BE2D-D468556A2D79}" type="parTrans" cxnId="{91BCEC6B-D7F7-4042-BD2C-7317C250E09B}">
      <dgm:prSet/>
      <dgm:spPr/>
      <dgm:t>
        <a:bodyPr/>
        <a:lstStyle/>
        <a:p>
          <a:endParaRPr lang="en-US"/>
        </a:p>
      </dgm:t>
    </dgm:pt>
    <dgm:pt modelId="{3C67486C-3E2C-4C5B-B270-7BFB8C2ED01A}" type="sibTrans" cxnId="{91BCEC6B-D7F7-4042-BD2C-7317C250E09B}">
      <dgm:prSet/>
      <dgm:spPr/>
      <dgm:t>
        <a:bodyPr/>
        <a:lstStyle/>
        <a:p>
          <a:endParaRPr lang="en-US"/>
        </a:p>
      </dgm:t>
    </dgm:pt>
    <dgm:pt modelId="{D3B1D7D2-5538-4724-B811-E1967A3B0612}">
      <dgm:prSet/>
      <dgm:spPr/>
      <dgm:t>
        <a:bodyPr/>
        <a:lstStyle/>
        <a:p>
          <a:pPr>
            <a:lnSpc>
              <a:spcPct val="100000"/>
            </a:lnSpc>
          </a:pPr>
          <a:r>
            <a:rPr lang="en-US" b="0" i="0"/>
            <a:t>3. Live Hosting:</a:t>
          </a:r>
          <a:endParaRPr lang="en-US"/>
        </a:p>
      </dgm:t>
    </dgm:pt>
    <dgm:pt modelId="{AB5764AE-0B4A-40A2-8698-E9948BF0A5DF}" type="parTrans" cxnId="{CCA8DC3F-98D0-443B-ACF9-19D42ACB9AE1}">
      <dgm:prSet/>
      <dgm:spPr/>
      <dgm:t>
        <a:bodyPr/>
        <a:lstStyle/>
        <a:p>
          <a:endParaRPr lang="en-US"/>
        </a:p>
      </dgm:t>
    </dgm:pt>
    <dgm:pt modelId="{1286CC33-09D4-4772-9E54-6BFE9B828128}" type="sibTrans" cxnId="{CCA8DC3F-98D0-443B-ACF9-19D42ACB9AE1}">
      <dgm:prSet/>
      <dgm:spPr/>
      <dgm:t>
        <a:bodyPr/>
        <a:lstStyle/>
        <a:p>
          <a:endParaRPr lang="en-US"/>
        </a:p>
      </dgm:t>
    </dgm:pt>
    <dgm:pt modelId="{E2491887-3207-4773-9540-280A3059DC80}">
      <dgm:prSet/>
      <dgm:spPr/>
      <dgm:t>
        <a:bodyPr/>
        <a:lstStyle/>
        <a:p>
          <a:pPr>
            <a:lnSpc>
              <a:spcPct val="100000"/>
            </a:lnSpc>
          </a:pPr>
          <a:r>
            <a:rPr lang="en-US" b="0" i="0"/>
            <a:t>Deployed on Render, the app is accessible via a public URL anytime, anywhere.</a:t>
          </a:r>
          <a:endParaRPr lang="en-US"/>
        </a:p>
      </dgm:t>
    </dgm:pt>
    <dgm:pt modelId="{E57022D7-241F-42AD-996E-5B0C2A293793}" type="parTrans" cxnId="{38259CA6-687B-4D37-B0BC-4ECF5B161B37}">
      <dgm:prSet/>
      <dgm:spPr/>
      <dgm:t>
        <a:bodyPr/>
        <a:lstStyle/>
        <a:p>
          <a:endParaRPr lang="en-US"/>
        </a:p>
      </dgm:t>
    </dgm:pt>
    <dgm:pt modelId="{C1A187E6-7BE4-4801-8DB9-E80FB622274A}" type="sibTrans" cxnId="{38259CA6-687B-4D37-B0BC-4ECF5B161B37}">
      <dgm:prSet/>
      <dgm:spPr/>
      <dgm:t>
        <a:bodyPr/>
        <a:lstStyle/>
        <a:p>
          <a:endParaRPr lang="en-US"/>
        </a:p>
      </dgm:t>
    </dgm:pt>
    <dgm:pt modelId="{1F31567D-C204-4EE9-B8A0-9CB8151915E0}">
      <dgm:prSet/>
      <dgm:spPr/>
      <dgm:t>
        <a:bodyPr/>
        <a:lstStyle/>
        <a:p>
          <a:pPr>
            <a:lnSpc>
              <a:spcPct val="100000"/>
            </a:lnSpc>
          </a:pPr>
          <a:r>
            <a:rPr lang="en-US" b="0" i="0"/>
            <a:t>Clean and interactive user interface.</a:t>
          </a:r>
          <a:endParaRPr lang="en-US"/>
        </a:p>
      </dgm:t>
    </dgm:pt>
    <dgm:pt modelId="{84F02BE9-641C-4F9D-A58C-1BA53522CD43}" type="parTrans" cxnId="{F47AFC8E-1850-4004-A80C-6A8FC3F78DFE}">
      <dgm:prSet/>
      <dgm:spPr/>
      <dgm:t>
        <a:bodyPr/>
        <a:lstStyle/>
        <a:p>
          <a:endParaRPr lang="en-US"/>
        </a:p>
      </dgm:t>
    </dgm:pt>
    <dgm:pt modelId="{E435EE5E-483A-4C42-96E3-B8CA05328A33}" type="sibTrans" cxnId="{F47AFC8E-1850-4004-A80C-6A8FC3F78DFE}">
      <dgm:prSet/>
      <dgm:spPr/>
      <dgm:t>
        <a:bodyPr/>
        <a:lstStyle/>
        <a:p>
          <a:endParaRPr lang="en-US"/>
        </a:p>
      </dgm:t>
    </dgm:pt>
    <dgm:pt modelId="{70D8B919-84E6-4700-AE25-62309C91AEAE}" type="pres">
      <dgm:prSet presAssocID="{C148B6AA-3E7B-4FBD-AC6A-5FBC366CDEAB}" presName="root" presStyleCnt="0">
        <dgm:presLayoutVars>
          <dgm:dir/>
          <dgm:resizeHandles val="exact"/>
        </dgm:presLayoutVars>
      </dgm:prSet>
      <dgm:spPr/>
    </dgm:pt>
    <dgm:pt modelId="{C7A8ED40-26F9-453C-9874-4950BFE75593}" type="pres">
      <dgm:prSet presAssocID="{96C851BB-520B-43BD-924A-F270B4C71F39}" presName="compNode" presStyleCnt="0"/>
      <dgm:spPr/>
    </dgm:pt>
    <dgm:pt modelId="{41A137FB-F62D-4962-A2A6-E5B3E221DDB1}" type="pres">
      <dgm:prSet presAssocID="{96C851BB-520B-43BD-924A-F270B4C71F39}" presName="bgRect" presStyleLbl="bgShp" presStyleIdx="0" presStyleCnt="8"/>
      <dgm:spPr/>
    </dgm:pt>
    <dgm:pt modelId="{AC90ADA8-3C37-4C77-A54D-8DB66DF678DD}" type="pres">
      <dgm:prSet presAssocID="{96C851BB-520B-43BD-924A-F270B4C71F39}"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CBD93418-3942-446F-BDED-80A986A8C933}" type="pres">
      <dgm:prSet presAssocID="{96C851BB-520B-43BD-924A-F270B4C71F39}" presName="spaceRect" presStyleCnt="0"/>
      <dgm:spPr/>
    </dgm:pt>
    <dgm:pt modelId="{C0404CEC-AF40-4154-971D-37F6D1177CFA}" type="pres">
      <dgm:prSet presAssocID="{96C851BB-520B-43BD-924A-F270B4C71F39}" presName="parTx" presStyleLbl="revTx" presStyleIdx="0" presStyleCnt="8">
        <dgm:presLayoutVars>
          <dgm:chMax val="0"/>
          <dgm:chPref val="0"/>
        </dgm:presLayoutVars>
      </dgm:prSet>
      <dgm:spPr/>
    </dgm:pt>
    <dgm:pt modelId="{9C91E597-EFF7-44F9-959E-B4B0855F3A1A}" type="pres">
      <dgm:prSet presAssocID="{C1A3602F-5F86-44DD-9B61-955013C4891C}" presName="sibTrans" presStyleCnt="0"/>
      <dgm:spPr/>
    </dgm:pt>
    <dgm:pt modelId="{18812160-10B6-4BB4-A1DA-3A609C33087E}" type="pres">
      <dgm:prSet presAssocID="{54BAECA8-BA6D-44FA-8D5D-228474A38359}" presName="compNode" presStyleCnt="0"/>
      <dgm:spPr/>
    </dgm:pt>
    <dgm:pt modelId="{ECA489CE-E148-43F9-8377-15DB31642290}" type="pres">
      <dgm:prSet presAssocID="{54BAECA8-BA6D-44FA-8D5D-228474A38359}" presName="bgRect" presStyleLbl="bgShp" presStyleIdx="1" presStyleCnt="8"/>
      <dgm:spPr/>
    </dgm:pt>
    <dgm:pt modelId="{66A9E643-5B54-4A36-9AA0-317F417A19EE}" type="pres">
      <dgm:prSet presAssocID="{54BAECA8-BA6D-44FA-8D5D-228474A3835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FA399240-E4AF-47A2-9B53-62CD560C1C71}" type="pres">
      <dgm:prSet presAssocID="{54BAECA8-BA6D-44FA-8D5D-228474A38359}" presName="spaceRect" presStyleCnt="0"/>
      <dgm:spPr/>
    </dgm:pt>
    <dgm:pt modelId="{2FC4C26F-CB29-461D-A0E4-42E84846E1EB}" type="pres">
      <dgm:prSet presAssocID="{54BAECA8-BA6D-44FA-8D5D-228474A38359}" presName="parTx" presStyleLbl="revTx" presStyleIdx="1" presStyleCnt="8">
        <dgm:presLayoutVars>
          <dgm:chMax val="0"/>
          <dgm:chPref val="0"/>
        </dgm:presLayoutVars>
      </dgm:prSet>
      <dgm:spPr/>
    </dgm:pt>
    <dgm:pt modelId="{3460AAFD-1EA7-4C12-B393-8D1C023F5D85}" type="pres">
      <dgm:prSet presAssocID="{F3855097-B5AE-47FC-B7D5-6F1176BA0C90}" presName="sibTrans" presStyleCnt="0"/>
      <dgm:spPr/>
    </dgm:pt>
    <dgm:pt modelId="{BA5C0736-F639-40E3-8096-72729D7D6919}" type="pres">
      <dgm:prSet presAssocID="{FD065940-7E32-4A3B-9EEF-6AE140422B62}" presName="compNode" presStyleCnt="0"/>
      <dgm:spPr/>
    </dgm:pt>
    <dgm:pt modelId="{F051448A-1D2D-4D6A-9B23-D99B1A15A4AD}" type="pres">
      <dgm:prSet presAssocID="{FD065940-7E32-4A3B-9EEF-6AE140422B62}" presName="bgRect" presStyleLbl="bgShp" presStyleIdx="2" presStyleCnt="8"/>
      <dgm:spPr/>
    </dgm:pt>
    <dgm:pt modelId="{50B9D455-327C-4AA7-BA16-F5A1BC28941A}" type="pres">
      <dgm:prSet presAssocID="{FD065940-7E32-4A3B-9EEF-6AE140422B6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2A88D31B-0FF2-4DB8-8112-6B906EEB54C3}" type="pres">
      <dgm:prSet presAssocID="{FD065940-7E32-4A3B-9EEF-6AE140422B62}" presName="spaceRect" presStyleCnt="0"/>
      <dgm:spPr/>
    </dgm:pt>
    <dgm:pt modelId="{F20CB2DE-A701-4612-96DC-08D2974C441A}" type="pres">
      <dgm:prSet presAssocID="{FD065940-7E32-4A3B-9EEF-6AE140422B62}" presName="parTx" presStyleLbl="revTx" presStyleIdx="2" presStyleCnt="8">
        <dgm:presLayoutVars>
          <dgm:chMax val="0"/>
          <dgm:chPref val="0"/>
        </dgm:presLayoutVars>
      </dgm:prSet>
      <dgm:spPr/>
    </dgm:pt>
    <dgm:pt modelId="{B27378A4-E1A4-4F42-BD77-68247CA7C8CE}" type="pres">
      <dgm:prSet presAssocID="{306CE7F3-B57B-43E1-AC83-EA588120BFF0}" presName="sibTrans" presStyleCnt="0"/>
      <dgm:spPr/>
    </dgm:pt>
    <dgm:pt modelId="{D5FC6DBD-7C7A-4848-B4F3-4E401809C1F0}" type="pres">
      <dgm:prSet presAssocID="{00F1D555-5363-448C-AB15-304208E027A8}" presName="compNode" presStyleCnt="0"/>
      <dgm:spPr/>
    </dgm:pt>
    <dgm:pt modelId="{023F0C85-7806-4771-9B6F-DB69BD7EA36E}" type="pres">
      <dgm:prSet presAssocID="{00F1D555-5363-448C-AB15-304208E027A8}" presName="bgRect" presStyleLbl="bgShp" presStyleIdx="3" presStyleCnt="8"/>
      <dgm:spPr/>
    </dgm:pt>
    <dgm:pt modelId="{E9867627-C8AE-4181-AF96-C6BF45707982}" type="pres">
      <dgm:prSet presAssocID="{00F1D555-5363-448C-AB15-304208E027A8}"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909BA825-87B9-4557-8BB4-E6A3892B265E}" type="pres">
      <dgm:prSet presAssocID="{00F1D555-5363-448C-AB15-304208E027A8}" presName="spaceRect" presStyleCnt="0"/>
      <dgm:spPr/>
    </dgm:pt>
    <dgm:pt modelId="{94390273-E5B7-409D-80BF-1B943C145B2C}" type="pres">
      <dgm:prSet presAssocID="{00F1D555-5363-448C-AB15-304208E027A8}" presName="parTx" presStyleLbl="revTx" presStyleIdx="3" presStyleCnt="8">
        <dgm:presLayoutVars>
          <dgm:chMax val="0"/>
          <dgm:chPref val="0"/>
        </dgm:presLayoutVars>
      </dgm:prSet>
      <dgm:spPr/>
    </dgm:pt>
    <dgm:pt modelId="{A4B98BCE-96D1-45DB-9167-B5A8E0ECCDEF}" type="pres">
      <dgm:prSet presAssocID="{4FD60863-1691-471A-854B-2876F46F3BC5}" presName="sibTrans" presStyleCnt="0"/>
      <dgm:spPr/>
    </dgm:pt>
    <dgm:pt modelId="{38B246A0-25B1-40C4-9454-5925F608A6A6}" type="pres">
      <dgm:prSet presAssocID="{81D27FAC-2292-4F58-9125-28720F7EDC1D}" presName="compNode" presStyleCnt="0"/>
      <dgm:spPr/>
    </dgm:pt>
    <dgm:pt modelId="{5DE19A1A-C8B7-402F-8292-475D0B6B0BEA}" type="pres">
      <dgm:prSet presAssocID="{81D27FAC-2292-4F58-9125-28720F7EDC1D}" presName="bgRect" presStyleLbl="bgShp" presStyleIdx="4" presStyleCnt="8"/>
      <dgm:spPr/>
    </dgm:pt>
    <dgm:pt modelId="{EE48323A-E29C-4343-A9A6-611F5B4F9CA4}" type="pres">
      <dgm:prSet presAssocID="{81D27FAC-2292-4F58-9125-28720F7EDC1D}"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atistics"/>
        </a:ext>
      </dgm:extLst>
    </dgm:pt>
    <dgm:pt modelId="{2AFC260B-617D-4A8B-BF83-F2C5A6DDC400}" type="pres">
      <dgm:prSet presAssocID="{81D27FAC-2292-4F58-9125-28720F7EDC1D}" presName="spaceRect" presStyleCnt="0"/>
      <dgm:spPr/>
    </dgm:pt>
    <dgm:pt modelId="{C9C2663E-93D9-4864-80F8-EE96735A2BB3}" type="pres">
      <dgm:prSet presAssocID="{81D27FAC-2292-4F58-9125-28720F7EDC1D}" presName="parTx" presStyleLbl="revTx" presStyleIdx="4" presStyleCnt="8">
        <dgm:presLayoutVars>
          <dgm:chMax val="0"/>
          <dgm:chPref val="0"/>
        </dgm:presLayoutVars>
      </dgm:prSet>
      <dgm:spPr/>
    </dgm:pt>
    <dgm:pt modelId="{F128C3C5-5DE3-4F9B-A931-36E422633E9A}" type="pres">
      <dgm:prSet presAssocID="{3C67486C-3E2C-4C5B-B270-7BFB8C2ED01A}" presName="sibTrans" presStyleCnt="0"/>
      <dgm:spPr/>
    </dgm:pt>
    <dgm:pt modelId="{DA864C4D-6CCA-4B64-8E70-828AF0506006}" type="pres">
      <dgm:prSet presAssocID="{D3B1D7D2-5538-4724-B811-E1967A3B0612}" presName="compNode" presStyleCnt="0"/>
      <dgm:spPr/>
    </dgm:pt>
    <dgm:pt modelId="{4A3DCC33-8CA5-4843-A32A-C831EAFF29F8}" type="pres">
      <dgm:prSet presAssocID="{D3B1D7D2-5538-4724-B811-E1967A3B0612}" presName="bgRect" presStyleLbl="bgShp" presStyleIdx="5" presStyleCnt="8"/>
      <dgm:spPr/>
    </dgm:pt>
    <dgm:pt modelId="{11363F10-945B-421B-A442-DDEC422C0A68}" type="pres">
      <dgm:prSet presAssocID="{D3B1D7D2-5538-4724-B811-E1967A3B0612}"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erver"/>
        </a:ext>
      </dgm:extLst>
    </dgm:pt>
    <dgm:pt modelId="{91584A8B-6F78-4885-A9F8-B00C982E7D8E}" type="pres">
      <dgm:prSet presAssocID="{D3B1D7D2-5538-4724-B811-E1967A3B0612}" presName="spaceRect" presStyleCnt="0"/>
      <dgm:spPr/>
    </dgm:pt>
    <dgm:pt modelId="{C918A20D-5144-437C-98DE-85A659F01C66}" type="pres">
      <dgm:prSet presAssocID="{D3B1D7D2-5538-4724-B811-E1967A3B0612}" presName="parTx" presStyleLbl="revTx" presStyleIdx="5" presStyleCnt="8">
        <dgm:presLayoutVars>
          <dgm:chMax val="0"/>
          <dgm:chPref val="0"/>
        </dgm:presLayoutVars>
      </dgm:prSet>
      <dgm:spPr/>
    </dgm:pt>
    <dgm:pt modelId="{727FE9D0-A056-4250-92D3-1E5A01708B32}" type="pres">
      <dgm:prSet presAssocID="{1286CC33-09D4-4772-9E54-6BFE9B828128}" presName="sibTrans" presStyleCnt="0"/>
      <dgm:spPr/>
    </dgm:pt>
    <dgm:pt modelId="{70725086-FFF8-4119-97E9-0F3409BAAB17}" type="pres">
      <dgm:prSet presAssocID="{E2491887-3207-4773-9540-280A3059DC80}" presName="compNode" presStyleCnt="0"/>
      <dgm:spPr/>
    </dgm:pt>
    <dgm:pt modelId="{6F97389E-2FB6-4804-8119-C4AACB36EF65}" type="pres">
      <dgm:prSet presAssocID="{E2491887-3207-4773-9540-280A3059DC80}" presName="bgRect" presStyleLbl="bgShp" presStyleIdx="6" presStyleCnt="8"/>
      <dgm:spPr/>
    </dgm:pt>
    <dgm:pt modelId="{67EA7447-69C0-4F85-9BD9-1C73C5F1F1E6}" type="pres">
      <dgm:prSet presAssocID="{E2491887-3207-4773-9540-280A3059DC8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aptop"/>
        </a:ext>
      </dgm:extLst>
    </dgm:pt>
    <dgm:pt modelId="{72D2A936-17E7-435A-94E9-835FFA05AC1D}" type="pres">
      <dgm:prSet presAssocID="{E2491887-3207-4773-9540-280A3059DC80}" presName="spaceRect" presStyleCnt="0"/>
      <dgm:spPr/>
    </dgm:pt>
    <dgm:pt modelId="{EA3549F9-FD7D-4FCB-B5E5-D593B981870D}" type="pres">
      <dgm:prSet presAssocID="{E2491887-3207-4773-9540-280A3059DC80}" presName="parTx" presStyleLbl="revTx" presStyleIdx="6" presStyleCnt="8">
        <dgm:presLayoutVars>
          <dgm:chMax val="0"/>
          <dgm:chPref val="0"/>
        </dgm:presLayoutVars>
      </dgm:prSet>
      <dgm:spPr/>
    </dgm:pt>
    <dgm:pt modelId="{C8638393-9644-4821-B945-0AC73313FD1C}" type="pres">
      <dgm:prSet presAssocID="{C1A187E6-7BE4-4801-8DB9-E80FB622274A}" presName="sibTrans" presStyleCnt="0"/>
      <dgm:spPr/>
    </dgm:pt>
    <dgm:pt modelId="{0DE3302F-5D4D-46CC-B2C4-57E4893C53C9}" type="pres">
      <dgm:prSet presAssocID="{1F31567D-C204-4EE9-B8A0-9CB8151915E0}" presName="compNode" presStyleCnt="0"/>
      <dgm:spPr/>
    </dgm:pt>
    <dgm:pt modelId="{EFDBDADE-4E38-4610-AF07-644C8C19B7B2}" type="pres">
      <dgm:prSet presAssocID="{1F31567D-C204-4EE9-B8A0-9CB8151915E0}" presName="bgRect" presStyleLbl="bgShp" presStyleIdx="7" presStyleCnt="8"/>
      <dgm:spPr/>
    </dgm:pt>
    <dgm:pt modelId="{474332B0-B108-4126-89A6-7BF595278851}" type="pres">
      <dgm:prSet presAssocID="{1F31567D-C204-4EE9-B8A0-9CB8151915E0}"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Web Design"/>
        </a:ext>
      </dgm:extLst>
    </dgm:pt>
    <dgm:pt modelId="{6333C5D2-D963-4821-9319-13A8DF7BD798}" type="pres">
      <dgm:prSet presAssocID="{1F31567D-C204-4EE9-B8A0-9CB8151915E0}" presName="spaceRect" presStyleCnt="0"/>
      <dgm:spPr/>
    </dgm:pt>
    <dgm:pt modelId="{7C1B086F-C052-4054-BCF9-49948A3DE875}" type="pres">
      <dgm:prSet presAssocID="{1F31567D-C204-4EE9-B8A0-9CB8151915E0}" presName="parTx" presStyleLbl="revTx" presStyleIdx="7" presStyleCnt="8">
        <dgm:presLayoutVars>
          <dgm:chMax val="0"/>
          <dgm:chPref val="0"/>
        </dgm:presLayoutVars>
      </dgm:prSet>
      <dgm:spPr/>
    </dgm:pt>
  </dgm:ptLst>
  <dgm:cxnLst>
    <dgm:cxn modelId="{166CC507-6511-4CDD-8B8D-B0C4F4B6E61E}" type="presOf" srcId="{00F1D555-5363-448C-AB15-304208E027A8}" destId="{94390273-E5B7-409D-80BF-1B943C145B2C}" srcOrd="0" destOrd="0" presId="urn:microsoft.com/office/officeart/2018/2/layout/IconVerticalSolidList"/>
    <dgm:cxn modelId="{036C0C15-40D3-4663-AF76-11357F2DAC04}" type="presOf" srcId="{96C851BB-520B-43BD-924A-F270B4C71F39}" destId="{C0404CEC-AF40-4154-971D-37F6D1177CFA}" srcOrd="0" destOrd="0" presId="urn:microsoft.com/office/officeart/2018/2/layout/IconVerticalSolidList"/>
    <dgm:cxn modelId="{96CFAC38-731F-4148-A708-9C6C443152B2}" srcId="{C148B6AA-3E7B-4FBD-AC6A-5FBC366CDEAB}" destId="{96C851BB-520B-43BD-924A-F270B4C71F39}" srcOrd="0" destOrd="0" parTransId="{39C92F45-FF40-48A5-BBB2-D6B926B01E46}" sibTransId="{C1A3602F-5F86-44DD-9B61-955013C4891C}"/>
    <dgm:cxn modelId="{CCA8DC3F-98D0-443B-ACF9-19D42ACB9AE1}" srcId="{C148B6AA-3E7B-4FBD-AC6A-5FBC366CDEAB}" destId="{D3B1D7D2-5538-4724-B811-E1967A3B0612}" srcOrd="5" destOrd="0" parTransId="{AB5764AE-0B4A-40A2-8698-E9948BF0A5DF}" sibTransId="{1286CC33-09D4-4772-9E54-6BFE9B828128}"/>
    <dgm:cxn modelId="{83CB2961-2196-48C6-B5FC-4497C2D97197}" srcId="{C148B6AA-3E7B-4FBD-AC6A-5FBC366CDEAB}" destId="{FD065940-7E32-4A3B-9EEF-6AE140422B62}" srcOrd="2" destOrd="0" parTransId="{7E289CB0-410D-453A-A6CB-4C78D459CF04}" sibTransId="{306CE7F3-B57B-43E1-AC83-EA588120BFF0}"/>
    <dgm:cxn modelId="{91BCEC6B-D7F7-4042-BD2C-7317C250E09B}" srcId="{C148B6AA-3E7B-4FBD-AC6A-5FBC366CDEAB}" destId="{81D27FAC-2292-4F58-9125-28720F7EDC1D}" srcOrd="4" destOrd="0" parTransId="{96CABD2C-1E1D-4D9E-BE2D-D468556A2D79}" sibTransId="{3C67486C-3E2C-4C5B-B270-7BFB8C2ED01A}"/>
    <dgm:cxn modelId="{0ADC838A-9078-4348-A401-0DB2611EE897}" srcId="{C148B6AA-3E7B-4FBD-AC6A-5FBC366CDEAB}" destId="{00F1D555-5363-448C-AB15-304208E027A8}" srcOrd="3" destOrd="0" parTransId="{56D420E8-85E5-40E0-9F1E-420F4E9B6AF6}" sibTransId="{4FD60863-1691-471A-854B-2876F46F3BC5}"/>
    <dgm:cxn modelId="{2E53DB8A-D7D0-420B-A473-F3BE7FA41DFF}" srcId="{C148B6AA-3E7B-4FBD-AC6A-5FBC366CDEAB}" destId="{54BAECA8-BA6D-44FA-8D5D-228474A38359}" srcOrd="1" destOrd="0" parTransId="{F8C30B53-B77D-4B46-9BA4-FAD8216C7150}" sibTransId="{F3855097-B5AE-47FC-B7D5-6F1176BA0C90}"/>
    <dgm:cxn modelId="{F47AFC8E-1850-4004-A80C-6A8FC3F78DFE}" srcId="{C148B6AA-3E7B-4FBD-AC6A-5FBC366CDEAB}" destId="{1F31567D-C204-4EE9-B8A0-9CB8151915E0}" srcOrd="7" destOrd="0" parTransId="{84F02BE9-641C-4F9D-A58C-1BA53522CD43}" sibTransId="{E435EE5E-483A-4C42-96E3-B8CA05328A33}"/>
    <dgm:cxn modelId="{38259CA6-687B-4D37-B0BC-4ECF5B161B37}" srcId="{C148B6AA-3E7B-4FBD-AC6A-5FBC366CDEAB}" destId="{E2491887-3207-4773-9540-280A3059DC80}" srcOrd="6" destOrd="0" parTransId="{E57022D7-241F-42AD-996E-5B0C2A293793}" sibTransId="{C1A187E6-7BE4-4801-8DB9-E80FB622274A}"/>
    <dgm:cxn modelId="{D0F49FB6-E4FB-496A-AB9A-BCF0FFFEE39B}" type="presOf" srcId="{1F31567D-C204-4EE9-B8A0-9CB8151915E0}" destId="{7C1B086F-C052-4054-BCF9-49948A3DE875}" srcOrd="0" destOrd="0" presId="urn:microsoft.com/office/officeart/2018/2/layout/IconVerticalSolidList"/>
    <dgm:cxn modelId="{3BFC5ABD-A68E-47B7-9DBF-B5D27B6DCF22}" type="presOf" srcId="{81D27FAC-2292-4F58-9125-28720F7EDC1D}" destId="{C9C2663E-93D9-4864-80F8-EE96735A2BB3}" srcOrd="0" destOrd="0" presId="urn:microsoft.com/office/officeart/2018/2/layout/IconVerticalSolidList"/>
    <dgm:cxn modelId="{9038C0C7-2CBD-4A9D-BE03-A99712356FB7}" type="presOf" srcId="{FD065940-7E32-4A3B-9EEF-6AE140422B62}" destId="{F20CB2DE-A701-4612-96DC-08D2974C441A}" srcOrd="0" destOrd="0" presId="urn:microsoft.com/office/officeart/2018/2/layout/IconVerticalSolidList"/>
    <dgm:cxn modelId="{A4FB95D5-EB0A-49A1-BB3C-3EF52FD5924B}" type="presOf" srcId="{54BAECA8-BA6D-44FA-8D5D-228474A38359}" destId="{2FC4C26F-CB29-461D-A0E4-42E84846E1EB}" srcOrd="0" destOrd="0" presId="urn:microsoft.com/office/officeart/2018/2/layout/IconVerticalSolidList"/>
    <dgm:cxn modelId="{101974E4-E2AC-456A-8E42-214F4E32E11B}" type="presOf" srcId="{E2491887-3207-4773-9540-280A3059DC80}" destId="{EA3549F9-FD7D-4FCB-B5E5-D593B981870D}" srcOrd="0" destOrd="0" presId="urn:microsoft.com/office/officeart/2018/2/layout/IconVerticalSolidList"/>
    <dgm:cxn modelId="{7558C8EB-E039-4671-927E-BF34F4506A37}" type="presOf" srcId="{D3B1D7D2-5538-4724-B811-E1967A3B0612}" destId="{C918A20D-5144-437C-98DE-85A659F01C66}" srcOrd="0" destOrd="0" presId="urn:microsoft.com/office/officeart/2018/2/layout/IconVerticalSolidList"/>
    <dgm:cxn modelId="{36AA11FE-3896-4133-9DC5-55BA222126E9}" type="presOf" srcId="{C148B6AA-3E7B-4FBD-AC6A-5FBC366CDEAB}" destId="{70D8B919-84E6-4700-AE25-62309C91AEAE}" srcOrd="0" destOrd="0" presId="urn:microsoft.com/office/officeart/2018/2/layout/IconVerticalSolidList"/>
    <dgm:cxn modelId="{EC23DE57-8119-43A0-96DD-2C3C05B508B9}" type="presParOf" srcId="{70D8B919-84E6-4700-AE25-62309C91AEAE}" destId="{C7A8ED40-26F9-453C-9874-4950BFE75593}" srcOrd="0" destOrd="0" presId="urn:microsoft.com/office/officeart/2018/2/layout/IconVerticalSolidList"/>
    <dgm:cxn modelId="{E50E08BE-B201-448D-A802-68E5CC5E4B5D}" type="presParOf" srcId="{C7A8ED40-26F9-453C-9874-4950BFE75593}" destId="{41A137FB-F62D-4962-A2A6-E5B3E221DDB1}" srcOrd="0" destOrd="0" presId="urn:microsoft.com/office/officeart/2018/2/layout/IconVerticalSolidList"/>
    <dgm:cxn modelId="{ABDE9B56-5696-40D9-9465-CF4F7963D93B}" type="presParOf" srcId="{C7A8ED40-26F9-453C-9874-4950BFE75593}" destId="{AC90ADA8-3C37-4C77-A54D-8DB66DF678DD}" srcOrd="1" destOrd="0" presId="urn:microsoft.com/office/officeart/2018/2/layout/IconVerticalSolidList"/>
    <dgm:cxn modelId="{966A034D-532A-4031-AA09-066B8BCB4B89}" type="presParOf" srcId="{C7A8ED40-26F9-453C-9874-4950BFE75593}" destId="{CBD93418-3942-446F-BDED-80A986A8C933}" srcOrd="2" destOrd="0" presId="urn:microsoft.com/office/officeart/2018/2/layout/IconVerticalSolidList"/>
    <dgm:cxn modelId="{9DEA6674-6058-4DC6-8D5E-5A66BD296A2F}" type="presParOf" srcId="{C7A8ED40-26F9-453C-9874-4950BFE75593}" destId="{C0404CEC-AF40-4154-971D-37F6D1177CFA}" srcOrd="3" destOrd="0" presId="urn:microsoft.com/office/officeart/2018/2/layout/IconVerticalSolidList"/>
    <dgm:cxn modelId="{69144F72-0EBA-485C-885E-9E82A026FB08}" type="presParOf" srcId="{70D8B919-84E6-4700-AE25-62309C91AEAE}" destId="{9C91E597-EFF7-44F9-959E-B4B0855F3A1A}" srcOrd="1" destOrd="0" presId="urn:microsoft.com/office/officeart/2018/2/layout/IconVerticalSolidList"/>
    <dgm:cxn modelId="{FFA75332-3023-49DE-8EDE-021E7D5ED73E}" type="presParOf" srcId="{70D8B919-84E6-4700-AE25-62309C91AEAE}" destId="{18812160-10B6-4BB4-A1DA-3A609C33087E}" srcOrd="2" destOrd="0" presId="urn:microsoft.com/office/officeart/2018/2/layout/IconVerticalSolidList"/>
    <dgm:cxn modelId="{520B3373-F80D-4573-A31F-5DAD1E802CD4}" type="presParOf" srcId="{18812160-10B6-4BB4-A1DA-3A609C33087E}" destId="{ECA489CE-E148-43F9-8377-15DB31642290}" srcOrd="0" destOrd="0" presId="urn:microsoft.com/office/officeart/2018/2/layout/IconVerticalSolidList"/>
    <dgm:cxn modelId="{8AD56944-D465-4CEB-B23A-ED1C28C285DF}" type="presParOf" srcId="{18812160-10B6-4BB4-A1DA-3A609C33087E}" destId="{66A9E643-5B54-4A36-9AA0-317F417A19EE}" srcOrd="1" destOrd="0" presId="urn:microsoft.com/office/officeart/2018/2/layout/IconVerticalSolidList"/>
    <dgm:cxn modelId="{F66259CD-418A-4F81-A6E1-BD0222997D80}" type="presParOf" srcId="{18812160-10B6-4BB4-A1DA-3A609C33087E}" destId="{FA399240-E4AF-47A2-9B53-62CD560C1C71}" srcOrd="2" destOrd="0" presId="urn:microsoft.com/office/officeart/2018/2/layout/IconVerticalSolidList"/>
    <dgm:cxn modelId="{EE390EF7-7B77-4DC5-887E-D0E0D4997A6A}" type="presParOf" srcId="{18812160-10B6-4BB4-A1DA-3A609C33087E}" destId="{2FC4C26F-CB29-461D-A0E4-42E84846E1EB}" srcOrd="3" destOrd="0" presId="urn:microsoft.com/office/officeart/2018/2/layout/IconVerticalSolidList"/>
    <dgm:cxn modelId="{FFC87D5F-8EF7-4EF3-9A0D-B76870FCA69C}" type="presParOf" srcId="{70D8B919-84E6-4700-AE25-62309C91AEAE}" destId="{3460AAFD-1EA7-4C12-B393-8D1C023F5D85}" srcOrd="3" destOrd="0" presId="urn:microsoft.com/office/officeart/2018/2/layout/IconVerticalSolidList"/>
    <dgm:cxn modelId="{38CD8A41-7F0D-41F8-9B2A-F6C9F73BBC5D}" type="presParOf" srcId="{70D8B919-84E6-4700-AE25-62309C91AEAE}" destId="{BA5C0736-F639-40E3-8096-72729D7D6919}" srcOrd="4" destOrd="0" presId="urn:microsoft.com/office/officeart/2018/2/layout/IconVerticalSolidList"/>
    <dgm:cxn modelId="{7DA633FC-4C4F-4874-8D84-4D75025B7BBF}" type="presParOf" srcId="{BA5C0736-F639-40E3-8096-72729D7D6919}" destId="{F051448A-1D2D-4D6A-9B23-D99B1A15A4AD}" srcOrd="0" destOrd="0" presId="urn:microsoft.com/office/officeart/2018/2/layout/IconVerticalSolidList"/>
    <dgm:cxn modelId="{7311E591-5D47-4DEC-A47A-0934F7CEC195}" type="presParOf" srcId="{BA5C0736-F639-40E3-8096-72729D7D6919}" destId="{50B9D455-327C-4AA7-BA16-F5A1BC28941A}" srcOrd="1" destOrd="0" presId="urn:microsoft.com/office/officeart/2018/2/layout/IconVerticalSolidList"/>
    <dgm:cxn modelId="{96C22BBD-B41F-4AAC-966B-0EA9943B6EF2}" type="presParOf" srcId="{BA5C0736-F639-40E3-8096-72729D7D6919}" destId="{2A88D31B-0FF2-4DB8-8112-6B906EEB54C3}" srcOrd="2" destOrd="0" presId="urn:microsoft.com/office/officeart/2018/2/layout/IconVerticalSolidList"/>
    <dgm:cxn modelId="{E91C9362-6B61-4C7C-98D6-E456A876DE4B}" type="presParOf" srcId="{BA5C0736-F639-40E3-8096-72729D7D6919}" destId="{F20CB2DE-A701-4612-96DC-08D2974C441A}" srcOrd="3" destOrd="0" presId="urn:microsoft.com/office/officeart/2018/2/layout/IconVerticalSolidList"/>
    <dgm:cxn modelId="{E1E154B8-37CD-4A3F-8AC0-D3E02B098A3C}" type="presParOf" srcId="{70D8B919-84E6-4700-AE25-62309C91AEAE}" destId="{B27378A4-E1A4-4F42-BD77-68247CA7C8CE}" srcOrd="5" destOrd="0" presId="urn:microsoft.com/office/officeart/2018/2/layout/IconVerticalSolidList"/>
    <dgm:cxn modelId="{6486AABF-FD2C-4B4F-86B4-06A0ABCD81E7}" type="presParOf" srcId="{70D8B919-84E6-4700-AE25-62309C91AEAE}" destId="{D5FC6DBD-7C7A-4848-B4F3-4E401809C1F0}" srcOrd="6" destOrd="0" presId="urn:microsoft.com/office/officeart/2018/2/layout/IconVerticalSolidList"/>
    <dgm:cxn modelId="{5F8BEF81-BE62-479D-AC1E-86B9FBD989AA}" type="presParOf" srcId="{D5FC6DBD-7C7A-4848-B4F3-4E401809C1F0}" destId="{023F0C85-7806-4771-9B6F-DB69BD7EA36E}" srcOrd="0" destOrd="0" presId="urn:microsoft.com/office/officeart/2018/2/layout/IconVerticalSolidList"/>
    <dgm:cxn modelId="{281DBE0A-BD9A-4FDD-A4AD-E3DFBFA263D8}" type="presParOf" srcId="{D5FC6DBD-7C7A-4848-B4F3-4E401809C1F0}" destId="{E9867627-C8AE-4181-AF96-C6BF45707982}" srcOrd="1" destOrd="0" presId="urn:microsoft.com/office/officeart/2018/2/layout/IconVerticalSolidList"/>
    <dgm:cxn modelId="{3811E0E4-F87E-48CF-AE1C-9E1F4957A3D6}" type="presParOf" srcId="{D5FC6DBD-7C7A-4848-B4F3-4E401809C1F0}" destId="{909BA825-87B9-4557-8BB4-E6A3892B265E}" srcOrd="2" destOrd="0" presId="urn:microsoft.com/office/officeart/2018/2/layout/IconVerticalSolidList"/>
    <dgm:cxn modelId="{3CB40364-052C-480B-9692-44DD863ADE20}" type="presParOf" srcId="{D5FC6DBD-7C7A-4848-B4F3-4E401809C1F0}" destId="{94390273-E5B7-409D-80BF-1B943C145B2C}" srcOrd="3" destOrd="0" presId="urn:microsoft.com/office/officeart/2018/2/layout/IconVerticalSolidList"/>
    <dgm:cxn modelId="{8DE6D20F-7ACA-41DA-B6C4-E626E8316E84}" type="presParOf" srcId="{70D8B919-84E6-4700-AE25-62309C91AEAE}" destId="{A4B98BCE-96D1-45DB-9167-B5A8E0ECCDEF}" srcOrd="7" destOrd="0" presId="urn:microsoft.com/office/officeart/2018/2/layout/IconVerticalSolidList"/>
    <dgm:cxn modelId="{5E891C9B-25CD-42EE-887C-75F013C348B3}" type="presParOf" srcId="{70D8B919-84E6-4700-AE25-62309C91AEAE}" destId="{38B246A0-25B1-40C4-9454-5925F608A6A6}" srcOrd="8" destOrd="0" presId="urn:microsoft.com/office/officeart/2018/2/layout/IconVerticalSolidList"/>
    <dgm:cxn modelId="{FA854FE0-0FA6-473D-BE64-4BB295F7D30F}" type="presParOf" srcId="{38B246A0-25B1-40C4-9454-5925F608A6A6}" destId="{5DE19A1A-C8B7-402F-8292-475D0B6B0BEA}" srcOrd="0" destOrd="0" presId="urn:microsoft.com/office/officeart/2018/2/layout/IconVerticalSolidList"/>
    <dgm:cxn modelId="{DBE6103A-36D8-40B2-AB2D-C13162B71D95}" type="presParOf" srcId="{38B246A0-25B1-40C4-9454-5925F608A6A6}" destId="{EE48323A-E29C-4343-A9A6-611F5B4F9CA4}" srcOrd="1" destOrd="0" presId="urn:microsoft.com/office/officeart/2018/2/layout/IconVerticalSolidList"/>
    <dgm:cxn modelId="{719BDE0F-54FE-4DB1-B411-C0BCEF712E1A}" type="presParOf" srcId="{38B246A0-25B1-40C4-9454-5925F608A6A6}" destId="{2AFC260B-617D-4A8B-BF83-F2C5A6DDC400}" srcOrd="2" destOrd="0" presId="urn:microsoft.com/office/officeart/2018/2/layout/IconVerticalSolidList"/>
    <dgm:cxn modelId="{55FBADE7-36DE-4406-B442-AF425AE1FC9D}" type="presParOf" srcId="{38B246A0-25B1-40C4-9454-5925F608A6A6}" destId="{C9C2663E-93D9-4864-80F8-EE96735A2BB3}" srcOrd="3" destOrd="0" presId="urn:microsoft.com/office/officeart/2018/2/layout/IconVerticalSolidList"/>
    <dgm:cxn modelId="{9F6E3627-BEE4-4D41-BC79-D9FE9095BF6A}" type="presParOf" srcId="{70D8B919-84E6-4700-AE25-62309C91AEAE}" destId="{F128C3C5-5DE3-4F9B-A931-36E422633E9A}" srcOrd="9" destOrd="0" presId="urn:microsoft.com/office/officeart/2018/2/layout/IconVerticalSolidList"/>
    <dgm:cxn modelId="{81B5FC6D-183C-4899-9EB0-4996F22A2E11}" type="presParOf" srcId="{70D8B919-84E6-4700-AE25-62309C91AEAE}" destId="{DA864C4D-6CCA-4B64-8E70-828AF0506006}" srcOrd="10" destOrd="0" presId="urn:microsoft.com/office/officeart/2018/2/layout/IconVerticalSolidList"/>
    <dgm:cxn modelId="{FE2340B1-D831-4D17-94B9-59B4B04D2B6A}" type="presParOf" srcId="{DA864C4D-6CCA-4B64-8E70-828AF0506006}" destId="{4A3DCC33-8CA5-4843-A32A-C831EAFF29F8}" srcOrd="0" destOrd="0" presId="urn:microsoft.com/office/officeart/2018/2/layout/IconVerticalSolidList"/>
    <dgm:cxn modelId="{36E013DA-1CEE-42B9-8456-5A6BFF91C5AA}" type="presParOf" srcId="{DA864C4D-6CCA-4B64-8E70-828AF0506006}" destId="{11363F10-945B-421B-A442-DDEC422C0A68}" srcOrd="1" destOrd="0" presId="urn:microsoft.com/office/officeart/2018/2/layout/IconVerticalSolidList"/>
    <dgm:cxn modelId="{3F0812B4-4B65-4D87-B509-8F68D17D93DE}" type="presParOf" srcId="{DA864C4D-6CCA-4B64-8E70-828AF0506006}" destId="{91584A8B-6F78-4885-A9F8-B00C982E7D8E}" srcOrd="2" destOrd="0" presId="urn:microsoft.com/office/officeart/2018/2/layout/IconVerticalSolidList"/>
    <dgm:cxn modelId="{F4F55635-5CEE-4777-92E4-DCBF64217520}" type="presParOf" srcId="{DA864C4D-6CCA-4B64-8E70-828AF0506006}" destId="{C918A20D-5144-437C-98DE-85A659F01C66}" srcOrd="3" destOrd="0" presId="urn:microsoft.com/office/officeart/2018/2/layout/IconVerticalSolidList"/>
    <dgm:cxn modelId="{03AD1ED8-3971-4541-9CF6-99536B7E2DF0}" type="presParOf" srcId="{70D8B919-84E6-4700-AE25-62309C91AEAE}" destId="{727FE9D0-A056-4250-92D3-1E5A01708B32}" srcOrd="11" destOrd="0" presId="urn:microsoft.com/office/officeart/2018/2/layout/IconVerticalSolidList"/>
    <dgm:cxn modelId="{1D7A8EB8-2767-4325-AD4B-3BBA81CCD838}" type="presParOf" srcId="{70D8B919-84E6-4700-AE25-62309C91AEAE}" destId="{70725086-FFF8-4119-97E9-0F3409BAAB17}" srcOrd="12" destOrd="0" presId="urn:microsoft.com/office/officeart/2018/2/layout/IconVerticalSolidList"/>
    <dgm:cxn modelId="{E7654CA6-4368-40F2-B8B6-01A71CC944BE}" type="presParOf" srcId="{70725086-FFF8-4119-97E9-0F3409BAAB17}" destId="{6F97389E-2FB6-4804-8119-C4AACB36EF65}" srcOrd="0" destOrd="0" presId="urn:microsoft.com/office/officeart/2018/2/layout/IconVerticalSolidList"/>
    <dgm:cxn modelId="{ABDC1506-0ED9-405F-A43D-17111D0B6B5B}" type="presParOf" srcId="{70725086-FFF8-4119-97E9-0F3409BAAB17}" destId="{67EA7447-69C0-4F85-9BD9-1C73C5F1F1E6}" srcOrd="1" destOrd="0" presId="urn:microsoft.com/office/officeart/2018/2/layout/IconVerticalSolidList"/>
    <dgm:cxn modelId="{82F9957D-165F-43A4-B5C9-BEC2AACAEBF5}" type="presParOf" srcId="{70725086-FFF8-4119-97E9-0F3409BAAB17}" destId="{72D2A936-17E7-435A-94E9-835FFA05AC1D}" srcOrd="2" destOrd="0" presId="urn:microsoft.com/office/officeart/2018/2/layout/IconVerticalSolidList"/>
    <dgm:cxn modelId="{121375E9-F2EB-4237-91BE-33AA8F452DFA}" type="presParOf" srcId="{70725086-FFF8-4119-97E9-0F3409BAAB17}" destId="{EA3549F9-FD7D-4FCB-B5E5-D593B981870D}" srcOrd="3" destOrd="0" presId="urn:microsoft.com/office/officeart/2018/2/layout/IconVerticalSolidList"/>
    <dgm:cxn modelId="{C816A8AE-11BD-4C74-842C-5443B771C7B6}" type="presParOf" srcId="{70D8B919-84E6-4700-AE25-62309C91AEAE}" destId="{C8638393-9644-4821-B945-0AC73313FD1C}" srcOrd="13" destOrd="0" presId="urn:microsoft.com/office/officeart/2018/2/layout/IconVerticalSolidList"/>
    <dgm:cxn modelId="{FD3353C7-BDF5-41ED-BDF5-5C18DEEDC81B}" type="presParOf" srcId="{70D8B919-84E6-4700-AE25-62309C91AEAE}" destId="{0DE3302F-5D4D-46CC-B2C4-57E4893C53C9}" srcOrd="14" destOrd="0" presId="urn:microsoft.com/office/officeart/2018/2/layout/IconVerticalSolidList"/>
    <dgm:cxn modelId="{392E7DBE-5A5C-468A-A23C-2B9C617FB0F4}" type="presParOf" srcId="{0DE3302F-5D4D-46CC-B2C4-57E4893C53C9}" destId="{EFDBDADE-4E38-4610-AF07-644C8C19B7B2}" srcOrd="0" destOrd="0" presId="urn:microsoft.com/office/officeart/2018/2/layout/IconVerticalSolidList"/>
    <dgm:cxn modelId="{1F2406A0-F080-4FF0-BB3F-00FF5C8E6B50}" type="presParOf" srcId="{0DE3302F-5D4D-46CC-B2C4-57E4893C53C9}" destId="{474332B0-B108-4126-89A6-7BF595278851}" srcOrd="1" destOrd="0" presId="urn:microsoft.com/office/officeart/2018/2/layout/IconVerticalSolidList"/>
    <dgm:cxn modelId="{BDF70BAA-17B8-4C34-B34E-B9E0924D03F0}" type="presParOf" srcId="{0DE3302F-5D4D-46CC-B2C4-57E4893C53C9}" destId="{6333C5D2-D963-4821-9319-13A8DF7BD798}" srcOrd="2" destOrd="0" presId="urn:microsoft.com/office/officeart/2018/2/layout/IconVerticalSolidList"/>
    <dgm:cxn modelId="{9337C9A2-DC02-4294-88BB-DF15EE9A04FC}" type="presParOf" srcId="{0DE3302F-5D4D-46CC-B2C4-57E4893C53C9}" destId="{7C1B086F-C052-4054-BCF9-49948A3DE8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50F13B-8FC1-4EE7-B0B4-EDB81383D65B}"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8D0BC5B8-F102-4485-BA9C-BE903F22F4F0}">
      <dgm:prSet/>
      <dgm:spPr/>
      <dgm:t>
        <a:bodyPr/>
        <a:lstStyle/>
        <a:p>
          <a:r>
            <a:rPr lang="en-US" b="0" i="0"/>
            <a:t>Our app is a great example of how simple, effective tools can create significant impact:</a:t>
          </a:r>
          <a:endParaRPr lang="en-US"/>
        </a:p>
      </dgm:t>
    </dgm:pt>
    <dgm:pt modelId="{6C35D303-C943-47EA-B4C8-141C603B4D0B}" type="parTrans" cxnId="{95473ABE-DE62-4D70-958A-D6BA1C18ACDA}">
      <dgm:prSet/>
      <dgm:spPr/>
      <dgm:t>
        <a:bodyPr/>
        <a:lstStyle/>
        <a:p>
          <a:endParaRPr lang="en-US"/>
        </a:p>
      </dgm:t>
    </dgm:pt>
    <dgm:pt modelId="{7D70A4B3-F05A-46B9-82DA-8CF11EC90781}" type="sibTrans" cxnId="{95473ABE-DE62-4D70-958A-D6BA1C18ACDA}">
      <dgm:prSet/>
      <dgm:spPr/>
      <dgm:t>
        <a:bodyPr/>
        <a:lstStyle/>
        <a:p>
          <a:endParaRPr lang="en-US"/>
        </a:p>
      </dgm:t>
    </dgm:pt>
    <dgm:pt modelId="{775AFEEE-931B-45F6-9C1F-9E4DEA99CF87}">
      <dgm:prSet/>
      <dgm:spPr/>
      <dgm:t>
        <a:bodyPr/>
        <a:lstStyle/>
        <a:p>
          <a:r>
            <a:rPr lang="en-US" b="0" i="0" dirty="0"/>
            <a:t>The batch process running every 24 hours ensures the data is always up-to-date.</a:t>
          </a:r>
          <a:endParaRPr lang="en-US" dirty="0"/>
        </a:p>
      </dgm:t>
    </dgm:pt>
    <dgm:pt modelId="{A99C7FB5-B306-4ABA-AF0B-F174379B7317}" type="parTrans" cxnId="{73C67C67-BAA2-4A09-9648-7BEE7B2F9FF3}">
      <dgm:prSet/>
      <dgm:spPr/>
      <dgm:t>
        <a:bodyPr/>
        <a:lstStyle/>
        <a:p>
          <a:endParaRPr lang="en-US"/>
        </a:p>
      </dgm:t>
    </dgm:pt>
    <dgm:pt modelId="{06B1B4C0-95AF-4E7F-82B2-095BFC031B08}" type="sibTrans" cxnId="{73C67C67-BAA2-4A09-9648-7BEE7B2F9FF3}">
      <dgm:prSet/>
      <dgm:spPr/>
      <dgm:t>
        <a:bodyPr/>
        <a:lstStyle/>
        <a:p>
          <a:endParaRPr lang="en-US"/>
        </a:p>
      </dgm:t>
    </dgm:pt>
    <dgm:pt modelId="{2C586AEE-604F-4F69-9DBE-C998F8D75695}">
      <dgm:prSet/>
      <dgm:spPr/>
      <dgm:t>
        <a:bodyPr/>
        <a:lstStyle/>
        <a:p>
          <a:r>
            <a:rPr lang="en-US" b="0" i="0" dirty="0"/>
            <a:t>Visualizing earthquake patterns make data meaningful and actionable—a critical component for XYZ Corporation’s needs.</a:t>
          </a:r>
          <a:endParaRPr lang="en-US" dirty="0"/>
        </a:p>
      </dgm:t>
    </dgm:pt>
    <dgm:pt modelId="{9A9EC4E3-977C-47C4-8674-185D82F1318F}" type="parTrans" cxnId="{03052CD8-046C-4043-9618-97490225C235}">
      <dgm:prSet/>
      <dgm:spPr/>
      <dgm:t>
        <a:bodyPr/>
        <a:lstStyle/>
        <a:p>
          <a:endParaRPr lang="en-US"/>
        </a:p>
      </dgm:t>
    </dgm:pt>
    <dgm:pt modelId="{D4BFDF62-056D-47B6-8A00-80804D29CC2A}" type="sibTrans" cxnId="{03052CD8-046C-4043-9618-97490225C235}">
      <dgm:prSet/>
      <dgm:spPr/>
      <dgm:t>
        <a:bodyPr/>
        <a:lstStyle/>
        <a:p>
          <a:endParaRPr lang="en-US"/>
        </a:p>
      </dgm:t>
    </dgm:pt>
    <dgm:pt modelId="{AA7CE2C7-A2CB-4FC5-8E46-29F62D5A2D2B}" type="pres">
      <dgm:prSet presAssocID="{E350F13B-8FC1-4EE7-B0B4-EDB81383D65B}" presName="outerComposite" presStyleCnt="0">
        <dgm:presLayoutVars>
          <dgm:chMax val="5"/>
          <dgm:dir/>
          <dgm:resizeHandles val="exact"/>
        </dgm:presLayoutVars>
      </dgm:prSet>
      <dgm:spPr/>
    </dgm:pt>
    <dgm:pt modelId="{C7D70AB9-9115-4B9F-B915-0F3920CD4186}" type="pres">
      <dgm:prSet presAssocID="{E350F13B-8FC1-4EE7-B0B4-EDB81383D65B}" presName="dummyMaxCanvas" presStyleCnt="0">
        <dgm:presLayoutVars/>
      </dgm:prSet>
      <dgm:spPr/>
    </dgm:pt>
    <dgm:pt modelId="{A2BCA70D-BE15-4865-BAFA-4C460DA45BB7}" type="pres">
      <dgm:prSet presAssocID="{E350F13B-8FC1-4EE7-B0B4-EDB81383D65B}" presName="ThreeNodes_1" presStyleLbl="node1" presStyleIdx="0" presStyleCnt="3">
        <dgm:presLayoutVars>
          <dgm:bulletEnabled val="1"/>
        </dgm:presLayoutVars>
      </dgm:prSet>
      <dgm:spPr/>
    </dgm:pt>
    <dgm:pt modelId="{E29CA1F3-EEF1-4A07-BE6D-E6E6084AA567}" type="pres">
      <dgm:prSet presAssocID="{E350F13B-8FC1-4EE7-B0B4-EDB81383D65B}" presName="ThreeNodes_2" presStyleLbl="node1" presStyleIdx="1" presStyleCnt="3">
        <dgm:presLayoutVars>
          <dgm:bulletEnabled val="1"/>
        </dgm:presLayoutVars>
      </dgm:prSet>
      <dgm:spPr/>
    </dgm:pt>
    <dgm:pt modelId="{A1778BFE-404E-47DD-9F6D-D301455ADB7B}" type="pres">
      <dgm:prSet presAssocID="{E350F13B-8FC1-4EE7-B0B4-EDB81383D65B}" presName="ThreeNodes_3" presStyleLbl="node1" presStyleIdx="2" presStyleCnt="3">
        <dgm:presLayoutVars>
          <dgm:bulletEnabled val="1"/>
        </dgm:presLayoutVars>
      </dgm:prSet>
      <dgm:spPr/>
    </dgm:pt>
    <dgm:pt modelId="{3F789663-7285-4844-A0D6-1A6BE91896AF}" type="pres">
      <dgm:prSet presAssocID="{E350F13B-8FC1-4EE7-B0B4-EDB81383D65B}" presName="ThreeConn_1-2" presStyleLbl="fgAccFollowNode1" presStyleIdx="0" presStyleCnt="2">
        <dgm:presLayoutVars>
          <dgm:bulletEnabled val="1"/>
        </dgm:presLayoutVars>
      </dgm:prSet>
      <dgm:spPr/>
    </dgm:pt>
    <dgm:pt modelId="{56AB5090-5330-4568-A357-A54E45BFF1DA}" type="pres">
      <dgm:prSet presAssocID="{E350F13B-8FC1-4EE7-B0B4-EDB81383D65B}" presName="ThreeConn_2-3" presStyleLbl="fgAccFollowNode1" presStyleIdx="1" presStyleCnt="2">
        <dgm:presLayoutVars>
          <dgm:bulletEnabled val="1"/>
        </dgm:presLayoutVars>
      </dgm:prSet>
      <dgm:spPr/>
    </dgm:pt>
    <dgm:pt modelId="{CB5BC515-36B9-4B02-8359-C9CC4B264219}" type="pres">
      <dgm:prSet presAssocID="{E350F13B-8FC1-4EE7-B0B4-EDB81383D65B}" presName="ThreeNodes_1_text" presStyleLbl="node1" presStyleIdx="2" presStyleCnt="3">
        <dgm:presLayoutVars>
          <dgm:bulletEnabled val="1"/>
        </dgm:presLayoutVars>
      </dgm:prSet>
      <dgm:spPr/>
    </dgm:pt>
    <dgm:pt modelId="{B6AA3D87-9C6F-47F5-A8F9-5FFB60348732}" type="pres">
      <dgm:prSet presAssocID="{E350F13B-8FC1-4EE7-B0B4-EDB81383D65B}" presName="ThreeNodes_2_text" presStyleLbl="node1" presStyleIdx="2" presStyleCnt="3">
        <dgm:presLayoutVars>
          <dgm:bulletEnabled val="1"/>
        </dgm:presLayoutVars>
      </dgm:prSet>
      <dgm:spPr/>
    </dgm:pt>
    <dgm:pt modelId="{68D4B02D-C388-4324-9622-3D723E10E6B5}" type="pres">
      <dgm:prSet presAssocID="{E350F13B-8FC1-4EE7-B0B4-EDB81383D65B}" presName="ThreeNodes_3_text" presStyleLbl="node1" presStyleIdx="2" presStyleCnt="3">
        <dgm:presLayoutVars>
          <dgm:bulletEnabled val="1"/>
        </dgm:presLayoutVars>
      </dgm:prSet>
      <dgm:spPr/>
    </dgm:pt>
  </dgm:ptLst>
  <dgm:cxnLst>
    <dgm:cxn modelId="{D9AC610B-D8FA-4599-998E-4F598A73C217}" type="presOf" srcId="{2C586AEE-604F-4F69-9DBE-C998F8D75695}" destId="{A1778BFE-404E-47DD-9F6D-D301455ADB7B}" srcOrd="0" destOrd="0" presId="urn:microsoft.com/office/officeart/2005/8/layout/vProcess5"/>
    <dgm:cxn modelId="{469D7729-386D-4FF5-810E-628BA83FE338}" type="presOf" srcId="{8D0BC5B8-F102-4485-BA9C-BE903F22F4F0}" destId="{A2BCA70D-BE15-4865-BAFA-4C460DA45BB7}" srcOrd="0" destOrd="0" presId="urn:microsoft.com/office/officeart/2005/8/layout/vProcess5"/>
    <dgm:cxn modelId="{61841838-EA8B-407A-8F63-DAD29E5E9525}" type="presOf" srcId="{E350F13B-8FC1-4EE7-B0B4-EDB81383D65B}" destId="{AA7CE2C7-A2CB-4FC5-8E46-29F62D5A2D2B}" srcOrd="0" destOrd="0" presId="urn:microsoft.com/office/officeart/2005/8/layout/vProcess5"/>
    <dgm:cxn modelId="{73C67C67-BAA2-4A09-9648-7BEE7B2F9FF3}" srcId="{E350F13B-8FC1-4EE7-B0B4-EDB81383D65B}" destId="{775AFEEE-931B-45F6-9C1F-9E4DEA99CF87}" srcOrd="1" destOrd="0" parTransId="{A99C7FB5-B306-4ABA-AF0B-F174379B7317}" sibTransId="{06B1B4C0-95AF-4E7F-82B2-095BFC031B08}"/>
    <dgm:cxn modelId="{9FD90F87-254B-4400-9F7E-D0E5B4E887C6}" type="presOf" srcId="{2C586AEE-604F-4F69-9DBE-C998F8D75695}" destId="{68D4B02D-C388-4324-9622-3D723E10E6B5}" srcOrd="1" destOrd="0" presId="urn:microsoft.com/office/officeart/2005/8/layout/vProcess5"/>
    <dgm:cxn modelId="{6089319E-7675-47EA-94AC-48DA33346E80}" type="presOf" srcId="{06B1B4C0-95AF-4E7F-82B2-095BFC031B08}" destId="{56AB5090-5330-4568-A357-A54E45BFF1DA}" srcOrd="0" destOrd="0" presId="urn:microsoft.com/office/officeart/2005/8/layout/vProcess5"/>
    <dgm:cxn modelId="{A19AC4B2-BEFF-4A8E-AAD5-7B50BAEDD729}" type="presOf" srcId="{775AFEEE-931B-45F6-9C1F-9E4DEA99CF87}" destId="{B6AA3D87-9C6F-47F5-A8F9-5FFB60348732}" srcOrd="1" destOrd="0" presId="urn:microsoft.com/office/officeart/2005/8/layout/vProcess5"/>
    <dgm:cxn modelId="{8E3265BB-2866-4A12-90DB-E495526A3B5C}" type="presOf" srcId="{7D70A4B3-F05A-46B9-82DA-8CF11EC90781}" destId="{3F789663-7285-4844-A0D6-1A6BE91896AF}" srcOrd="0" destOrd="0" presId="urn:microsoft.com/office/officeart/2005/8/layout/vProcess5"/>
    <dgm:cxn modelId="{95473ABE-DE62-4D70-958A-D6BA1C18ACDA}" srcId="{E350F13B-8FC1-4EE7-B0B4-EDB81383D65B}" destId="{8D0BC5B8-F102-4485-BA9C-BE903F22F4F0}" srcOrd="0" destOrd="0" parTransId="{6C35D303-C943-47EA-B4C8-141C603B4D0B}" sibTransId="{7D70A4B3-F05A-46B9-82DA-8CF11EC90781}"/>
    <dgm:cxn modelId="{03052CD8-046C-4043-9618-97490225C235}" srcId="{E350F13B-8FC1-4EE7-B0B4-EDB81383D65B}" destId="{2C586AEE-604F-4F69-9DBE-C998F8D75695}" srcOrd="2" destOrd="0" parTransId="{9A9EC4E3-977C-47C4-8674-185D82F1318F}" sibTransId="{D4BFDF62-056D-47B6-8A00-80804D29CC2A}"/>
    <dgm:cxn modelId="{1DEEC5DD-0EEF-4DF5-9804-1B2700A1A908}" type="presOf" srcId="{775AFEEE-931B-45F6-9C1F-9E4DEA99CF87}" destId="{E29CA1F3-EEF1-4A07-BE6D-E6E6084AA567}" srcOrd="0" destOrd="0" presId="urn:microsoft.com/office/officeart/2005/8/layout/vProcess5"/>
    <dgm:cxn modelId="{365EF4F0-5770-4018-81AE-E95729C72616}" type="presOf" srcId="{8D0BC5B8-F102-4485-BA9C-BE903F22F4F0}" destId="{CB5BC515-36B9-4B02-8359-C9CC4B264219}" srcOrd="1" destOrd="0" presId="urn:microsoft.com/office/officeart/2005/8/layout/vProcess5"/>
    <dgm:cxn modelId="{C1A3E7E4-4859-4EBA-B7D9-29ECD55640D2}" type="presParOf" srcId="{AA7CE2C7-A2CB-4FC5-8E46-29F62D5A2D2B}" destId="{C7D70AB9-9115-4B9F-B915-0F3920CD4186}" srcOrd="0" destOrd="0" presId="urn:microsoft.com/office/officeart/2005/8/layout/vProcess5"/>
    <dgm:cxn modelId="{7B63D398-9E0B-45E1-9A2A-CF6B0A7CC1A8}" type="presParOf" srcId="{AA7CE2C7-A2CB-4FC5-8E46-29F62D5A2D2B}" destId="{A2BCA70D-BE15-4865-BAFA-4C460DA45BB7}" srcOrd="1" destOrd="0" presId="urn:microsoft.com/office/officeart/2005/8/layout/vProcess5"/>
    <dgm:cxn modelId="{EAF9B36E-E65E-4490-B6C1-16EB7A42D67A}" type="presParOf" srcId="{AA7CE2C7-A2CB-4FC5-8E46-29F62D5A2D2B}" destId="{E29CA1F3-EEF1-4A07-BE6D-E6E6084AA567}" srcOrd="2" destOrd="0" presId="urn:microsoft.com/office/officeart/2005/8/layout/vProcess5"/>
    <dgm:cxn modelId="{E4545B67-1124-4FC3-96BA-FFF3FE06AB45}" type="presParOf" srcId="{AA7CE2C7-A2CB-4FC5-8E46-29F62D5A2D2B}" destId="{A1778BFE-404E-47DD-9F6D-D301455ADB7B}" srcOrd="3" destOrd="0" presId="urn:microsoft.com/office/officeart/2005/8/layout/vProcess5"/>
    <dgm:cxn modelId="{3699D868-C13F-4F38-9933-63B2584F097E}" type="presParOf" srcId="{AA7CE2C7-A2CB-4FC5-8E46-29F62D5A2D2B}" destId="{3F789663-7285-4844-A0D6-1A6BE91896AF}" srcOrd="4" destOrd="0" presId="urn:microsoft.com/office/officeart/2005/8/layout/vProcess5"/>
    <dgm:cxn modelId="{433D9372-FF81-44D9-A200-432893D51DB6}" type="presParOf" srcId="{AA7CE2C7-A2CB-4FC5-8E46-29F62D5A2D2B}" destId="{56AB5090-5330-4568-A357-A54E45BFF1DA}" srcOrd="5" destOrd="0" presId="urn:microsoft.com/office/officeart/2005/8/layout/vProcess5"/>
    <dgm:cxn modelId="{8C7B402D-805B-4F2D-AA81-103C3F38CBC0}" type="presParOf" srcId="{AA7CE2C7-A2CB-4FC5-8E46-29F62D5A2D2B}" destId="{CB5BC515-36B9-4B02-8359-C9CC4B264219}" srcOrd="6" destOrd="0" presId="urn:microsoft.com/office/officeart/2005/8/layout/vProcess5"/>
    <dgm:cxn modelId="{35388B12-6C8D-474E-88CC-605ADEFF2BD3}" type="presParOf" srcId="{AA7CE2C7-A2CB-4FC5-8E46-29F62D5A2D2B}" destId="{B6AA3D87-9C6F-47F5-A8F9-5FFB60348732}" srcOrd="7" destOrd="0" presId="urn:microsoft.com/office/officeart/2005/8/layout/vProcess5"/>
    <dgm:cxn modelId="{BC76FA72-674C-451A-A910-06D93265214F}" type="presParOf" srcId="{AA7CE2C7-A2CB-4FC5-8E46-29F62D5A2D2B}" destId="{68D4B02D-C388-4324-9622-3D723E10E6B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B8D3AA-7048-4AA1-AED9-51D867AD337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976FA8FE-81C9-436D-B192-F5586283778D}">
      <dgm:prSet/>
      <dgm:spPr/>
      <dgm:t>
        <a:bodyPr/>
        <a:lstStyle/>
        <a:p>
          <a:r>
            <a:rPr lang="en-US" b="0" i="0" dirty="0"/>
            <a:t>Content</a:t>
          </a:r>
          <a:endParaRPr lang="en-US" dirty="0"/>
        </a:p>
      </dgm:t>
    </dgm:pt>
    <dgm:pt modelId="{A8429546-05A9-441F-B7A9-B7B0DC29E4AB}" type="parTrans" cxnId="{D7F38768-CD3A-46E6-B234-2839AA2D0737}">
      <dgm:prSet/>
      <dgm:spPr/>
      <dgm:t>
        <a:bodyPr/>
        <a:lstStyle/>
        <a:p>
          <a:endParaRPr lang="en-US"/>
        </a:p>
      </dgm:t>
    </dgm:pt>
    <dgm:pt modelId="{04EA379D-C3D9-4FEC-8135-9CB6860E5684}" type="sibTrans" cxnId="{D7F38768-CD3A-46E6-B234-2839AA2D0737}">
      <dgm:prSet/>
      <dgm:spPr/>
      <dgm:t>
        <a:bodyPr/>
        <a:lstStyle/>
        <a:p>
          <a:endParaRPr lang="en-US"/>
        </a:p>
      </dgm:t>
    </dgm:pt>
    <dgm:pt modelId="{CCF3C4AF-BEED-4547-B1B2-BA356A2A1D5D}">
      <dgm:prSet/>
      <dgm:spPr/>
      <dgm:t>
        <a:bodyPr/>
        <a:lstStyle/>
        <a:p>
          <a:r>
            <a:rPr lang="en-US" b="0" i="0"/>
            <a:t>Framework: Flask for the backend.</a:t>
          </a:r>
          <a:endParaRPr lang="en-US"/>
        </a:p>
      </dgm:t>
    </dgm:pt>
    <dgm:pt modelId="{51BA1BE8-3366-4DFA-8CCB-4ABA0B3097F8}" type="parTrans" cxnId="{A31B4866-FD09-400E-A6CE-310551204F00}">
      <dgm:prSet/>
      <dgm:spPr/>
      <dgm:t>
        <a:bodyPr/>
        <a:lstStyle/>
        <a:p>
          <a:endParaRPr lang="en-US"/>
        </a:p>
      </dgm:t>
    </dgm:pt>
    <dgm:pt modelId="{8CB63EF1-B440-4C7C-BE89-F13BF8454226}" type="sibTrans" cxnId="{A31B4866-FD09-400E-A6CE-310551204F00}">
      <dgm:prSet/>
      <dgm:spPr/>
      <dgm:t>
        <a:bodyPr/>
        <a:lstStyle/>
        <a:p>
          <a:endParaRPr lang="en-US"/>
        </a:p>
      </dgm:t>
    </dgm:pt>
    <dgm:pt modelId="{F56FE212-A788-4297-986B-98058798E196}">
      <dgm:prSet/>
      <dgm:spPr/>
      <dgm:t>
        <a:bodyPr/>
        <a:lstStyle/>
        <a:p>
          <a:r>
            <a:rPr lang="en-US" b="0" i="0" dirty="0"/>
            <a:t>Dashboard:</a:t>
          </a:r>
          <a:endParaRPr lang="en-US" dirty="0"/>
        </a:p>
      </dgm:t>
    </dgm:pt>
    <dgm:pt modelId="{E9BB72F9-7A3E-458D-B369-E2C710E76DD8}" type="parTrans" cxnId="{E9DCDCDB-AC32-43A0-A11B-B38CACBC70AA}">
      <dgm:prSet/>
      <dgm:spPr/>
      <dgm:t>
        <a:bodyPr/>
        <a:lstStyle/>
        <a:p>
          <a:endParaRPr lang="en-US"/>
        </a:p>
      </dgm:t>
    </dgm:pt>
    <dgm:pt modelId="{04315863-383A-4497-A362-6B367FF7B506}" type="sibTrans" cxnId="{E9DCDCDB-AC32-43A0-A11B-B38CACBC70AA}">
      <dgm:prSet/>
      <dgm:spPr/>
      <dgm:t>
        <a:bodyPr/>
        <a:lstStyle/>
        <a:p>
          <a:endParaRPr lang="en-US"/>
        </a:p>
      </dgm:t>
    </dgm:pt>
    <dgm:pt modelId="{E86B507C-598D-40C6-BF76-3E5C68AAB550}">
      <dgm:prSet/>
      <dgm:spPr/>
      <dgm:t>
        <a:bodyPr/>
        <a:lstStyle/>
        <a:p>
          <a:r>
            <a:rPr lang="en-US" b="0" i="0"/>
            <a:t>Used Plotly and JavaScript to create visualizations, such as:</a:t>
          </a:r>
          <a:endParaRPr lang="en-US"/>
        </a:p>
      </dgm:t>
    </dgm:pt>
    <dgm:pt modelId="{5939127B-D59F-42CD-B6F5-BCD6F20C3880}" type="parTrans" cxnId="{DD703AC6-C7E4-4249-9ADE-D7A8E4DB8616}">
      <dgm:prSet/>
      <dgm:spPr/>
      <dgm:t>
        <a:bodyPr/>
        <a:lstStyle/>
        <a:p>
          <a:endParaRPr lang="en-US"/>
        </a:p>
      </dgm:t>
    </dgm:pt>
    <dgm:pt modelId="{82620278-AA96-4399-8CCE-A193F3C93C58}" type="sibTrans" cxnId="{DD703AC6-C7E4-4249-9ADE-D7A8E4DB8616}">
      <dgm:prSet/>
      <dgm:spPr/>
      <dgm:t>
        <a:bodyPr/>
        <a:lstStyle/>
        <a:p>
          <a:endParaRPr lang="en-US"/>
        </a:p>
      </dgm:t>
    </dgm:pt>
    <dgm:pt modelId="{3B1E4FC8-CD11-4865-A4F7-CA2F8664A47E}">
      <dgm:prSet/>
      <dgm:spPr/>
      <dgm:t>
        <a:bodyPr/>
        <a:lstStyle/>
        <a:p>
          <a:r>
            <a:rPr lang="en-US" b="0" i="0"/>
            <a:t>Earthquake locations (scatter plot).</a:t>
          </a:r>
          <a:endParaRPr lang="en-US"/>
        </a:p>
      </dgm:t>
    </dgm:pt>
    <dgm:pt modelId="{EA63418D-536A-4D42-8670-A0045A8C2472}" type="parTrans" cxnId="{1C01BBB6-EBB6-4746-BFF9-EFCD9948A3AB}">
      <dgm:prSet/>
      <dgm:spPr/>
      <dgm:t>
        <a:bodyPr/>
        <a:lstStyle/>
        <a:p>
          <a:endParaRPr lang="en-US"/>
        </a:p>
      </dgm:t>
    </dgm:pt>
    <dgm:pt modelId="{8C16A271-F198-4911-AF26-6CF06A8E6229}" type="sibTrans" cxnId="{1C01BBB6-EBB6-4746-BFF9-EFCD9948A3AB}">
      <dgm:prSet/>
      <dgm:spPr/>
      <dgm:t>
        <a:bodyPr/>
        <a:lstStyle/>
        <a:p>
          <a:endParaRPr lang="en-US"/>
        </a:p>
      </dgm:t>
    </dgm:pt>
    <dgm:pt modelId="{26EE0364-6813-4ED6-8EC3-607CCAFA6AFC}">
      <dgm:prSet/>
      <dgm:spPr/>
      <dgm:t>
        <a:bodyPr/>
        <a:lstStyle/>
        <a:p>
          <a:r>
            <a:rPr lang="en-US" b="0" i="0"/>
            <a:t>Magnitude distributions (histogram).</a:t>
          </a:r>
          <a:endParaRPr lang="en-US"/>
        </a:p>
      </dgm:t>
    </dgm:pt>
    <dgm:pt modelId="{8762B908-A553-4399-A564-DE6A71281E6D}" type="parTrans" cxnId="{6BD6D221-5DE1-44EA-B496-2A8202559204}">
      <dgm:prSet/>
      <dgm:spPr/>
      <dgm:t>
        <a:bodyPr/>
        <a:lstStyle/>
        <a:p>
          <a:endParaRPr lang="en-US"/>
        </a:p>
      </dgm:t>
    </dgm:pt>
    <dgm:pt modelId="{9B11970D-8028-4867-9391-04710B7D45EF}" type="sibTrans" cxnId="{6BD6D221-5DE1-44EA-B496-2A8202559204}">
      <dgm:prSet/>
      <dgm:spPr/>
      <dgm:t>
        <a:bodyPr/>
        <a:lstStyle/>
        <a:p>
          <a:endParaRPr lang="en-US"/>
        </a:p>
      </dgm:t>
    </dgm:pt>
    <dgm:pt modelId="{A011C8C3-AB79-44D4-AA74-9B45DC9382BF}">
      <dgm:prSet/>
      <dgm:spPr/>
      <dgm:t>
        <a:bodyPr/>
        <a:lstStyle/>
        <a:p>
          <a:r>
            <a:rPr lang="en-US" b="0" i="0"/>
            <a:t>Heatmap of earthquake density.</a:t>
          </a:r>
          <a:endParaRPr lang="en-US"/>
        </a:p>
      </dgm:t>
    </dgm:pt>
    <dgm:pt modelId="{141178CE-3D17-4953-987E-80EFFB2655E4}" type="parTrans" cxnId="{7A180B5F-60AC-4EB8-B00F-47B8716A900E}">
      <dgm:prSet/>
      <dgm:spPr/>
      <dgm:t>
        <a:bodyPr/>
        <a:lstStyle/>
        <a:p>
          <a:endParaRPr lang="en-US"/>
        </a:p>
      </dgm:t>
    </dgm:pt>
    <dgm:pt modelId="{E26045FA-50CB-4D3B-9E29-82A6C7B6A38B}" type="sibTrans" cxnId="{7A180B5F-60AC-4EB8-B00F-47B8716A900E}">
      <dgm:prSet/>
      <dgm:spPr/>
      <dgm:t>
        <a:bodyPr/>
        <a:lstStyle/>
        <a:p>
          <a:endParaRPr lang="en-US"/>
        </a:p>
      </dgm:t>
    </dgm:pt>
    <dgm:pt modelId="{09E66F90-D67D-4DA4-A47C-8DB83FBEC6FE}" type="pres">
      <dgm:prSet presAssocID="{4FB8D3AA-7048-4AA1-AED9-51D867AD3372}" presName="Name0" presStyleCnt="0">
        <dgm:presLayoutVars>
          <dgm:dir/>
          <dgm:resizeHandles val="exact"/>
        </dgm:presLayoutVars>
      </dgm:prSet>
      <dgm:spPr/>
    </dgm:pt>
    <dgm:pt modelId="{D84812EB-8305-4B98-8D96-7366EF6EFD35}" type="pres">
      <dgm:prSet presAssocID="{976FA8FE-81C9-436D-B192-F5586283778D}" presName="node" presStyleLbl="node1" presStyleIdx="0" presStyleCnt="7">
        <dgm:presLayoutVars>
          <dgm:bulletEnabled val="1"/>
        </dgm:presLayoutVars>
      </dgm:prSet>
      <dgm:spPr/>
    </dgm:pt>
    <dgm:pt modelId="{BE61EFC7-A38E-47D2-B830-E99959E44965}" type="pres">
      <dgm:prSet presAssocID="{04EA379D-C3D9-4FEC-8135-9CB6860E5684}" presName="sibTrans" presStyleLbl="sibTrans1D1" presStyleIdx="0" presStyleCnt="6"/>
      <dgm:spPr/>
    </dgm:pt>
    <dgm:pt modelId="{6D062990-BECA-4546-9071-2125DCCE857B}" type="pres">
      <dgm:prSet presAssocID="{04EA379D-C3D9-4FEC-8135-9CB6860E5684}" presName="connectorText" presStyleLbl="sibTrans1D1" presStyleIdx="0" presStyleCnt="6"/>
      <dgm:spPr/>
    </dgm:pt>
    <dgm:pt modelId="{0058C8D4-2275-427D-AC73-A1E647EB5AFB}" type="pres">
      <dgm:prSet presAssocID="{CCF3C4AF-BEED-4547-B1B2-BA356A2A1D5D}" presName="node" presStyleLbl="node1" presStyleIdx="1" presStyleCnt="7">
        <dgm:presLayoutVars>
          <dgm:bulletEnabled val="1"/>
        </dgm:presLayoutVars>
      </dgm:prSet>
      <dgm:spPr/>
    </dgm:pt>
    <dgm:pt modelId="{F787C4C5-132D-4E80-9C58-C5DC97F2F441}" type="pres">
      <dgm:prSet presAssocID="{8CB63EF1-B440-4C7C-BE89-F13BF8454226}" presName="sibTrans" presStyleLbl="sibTrans1D1" presStyleIdx="1" presStyleCnt="6"/>
      <dgm:spPr/>
    </dgm:pt>
    <dgm:pt modelId="{97D69145-18FE-46D9-87CC-2551D4AF353B}" type="pres">
      <dgm:prSet presAssocID="{8CB63EF1-B440-4C7C-BE89-F13BF8454226}" presName="connectorText" presStyleLbl="sibTrans1D1" presStyleIdx="1" presStyleCnt="6"/>
      <dgm:spPr/>
    </dgm:pt>
    <dgm:pt modelId="{6E739648-8FE6-4635-B8E3-D2BBD88EB34E}" type="pres">
      <dgm:prSet presAssocID="{F56FE212-A788-4297-986B-98058798E196}" presName="node" presStyleLbl="node1" presStyleIdx="2" presStyleCnt="7">
        <dgm:presLayoutVars>
          <dgm:bulletEnabled val="1"/>
        </dgm:presLayoutVars>
      </dgm:prSet>
      <dgm:spPr/>
    </dgm:pt>
    <dgm:pt modelId="{E198D89B-C89F-47B1-AAB4-C7B13AED65C2}" type="pres">
      <dgm:prSet presAssocID="{04315863-383A-4497-A362-6B367FF7B506}" presName="sibTrans" presStyleLbl="sibTrans1D1" presStyleIdx="2" presStyleCnt="6"/>
      <dgm:spPr/>
    </dgm:pt>
    <dgm:pt modelId="{B218DAC3-0B9B-46D5-AF8D-B230B291F50B}" type="pres">
      <dgm:prSet presAssocID="{04315863-383A-4497-A362-6B367FF7B506}" presName="connectorText" presStyleLbl="sibTrans1D1" presStyleIdx="2" presStyleCnt="6"/>
      <dgm:spPr/>
    </dgm:pt>
    <dgm:pt modelId="{9BA47F79-D39C-4BF2-9E37-73E089720782}" type="pres">
      <dgm:prSet presAssocID="{E86B507C-598D-40C6-BF76-3E5C68AAB550}" presName="node" presStyleLbl="node1" presStyleIdx="3" presStyleCnt="7">
        <dgm:presLayoutVars>
          <dgm:bulletEnabled val="1"/>
        </dgm:presLayoutVars>
      </dgm:prSet>
      <dgm:spPr/>
    </dgm:pt>
    <dgm:pt modelId="{9F6D2931-3D29-4AEE-86D7-A940AA85E5D0}" type="pres">
      <dgm:prSet presAssocID="{82620278-AA96-4399-8CCE-A193F3C93C58}" presName="sibTrans" presStyleLbl="sibTrans1D1" presStyleIdx="3" presStyleCnt="6"/>
      <dgm:spPr/>
    </dgm:pt>
    <dgm:pt modelId="{D858B039-C392-4908-BCAF-99EA76142B65}" type="pres">
      <dgm:prSet presAssocID="{82620278-AA96-4399-8CCE-A193F3C93C58}" presName="connectorText" presStyleLbl="sibTrans1D1" presStyleIdx="3" presStyleCnt="6"/>
      <dgm:spPr/>
    </dgm:pt>
    <dgm:pt modelId="{C1352ED1-1812-450C-BC77-50A4929420DC}" type="pres">
      <dgm:prSet presAssocID="{3B1E4FC8-CD11-4865-A4F7-CA2F8664A47E}" presName="node" presStyleLbl="node1" presStyleIdx="4" presStyleCnt="7">
        <dgm:presLayoutVars>
          <dgm:bulletEnabled val="1"/>
        </dgm:presLayoutVars>
      </dgm:prSet>
      <dgm:spPr/>
    </dgm:pt>
    <dgm:pt modelId="{B7ACB83B-B431-4B33-ACB4-7BEF0D8EC63E}" type="pres">
      <dgm:prSet presAssocID="{8C16A271-F198-4911-AF26-6CF06A8E6229}" presName="sibTrans" presStyleLbl="sibTrans1D1" presStyleIdx="4" presStyleCnt="6"/>
      <dgm:spPr/>
    </dgm:pt>
    <dgm:pt modelId="{EDEB0EC4-689B-4B1C-9381-54816798B5E0}" type="pres">
      <dgm:prSet presAssocID="{8C16A271-F198-4911-AF26-6CF06A8E6229}" presName="connectorText" presStyleLbl="sibTrans1D1" presStyleIdx="4" presStyleCnt="6"/>
      <dgm:spPr/>
    </dgm:pt>
    <dgm:pt modelId="{25D9E0CE-E511-4344-B45A-692570009356}" type="pres">
      <dgm:prSet presAssocID="{26EE0364-6813-4ED6-8EC3-607CCAFA6AFC}" presName="node" presStyleLbl="node1" presStyleIdx="5" presStyleCnt="7">
        <dgm:presLayoutVars>
          <dgm:bulletEnabled val="1"/>
        </dgm:presLayoutVars>
      </dgm:prSet>
      <dgm:spPr/>
    </dgm:pt>
    <dgm:pt modelId="{6FA5167F-5D15-486B-AA0D-BB911BD76E32}" type="pres">
      <dgm:prSet presAssocID="{9B11970D-8028-4867-9391-04710B7D45EF}" presName="sibTrans" presStyleLbl="sibTrans1D1" presStyleIdx="5" presStyleCnt="6"/>
      <dgm:spPr/>
    </dgm:pt>
    <dgm:pt modelId="{2F7324FA-D3CE-4618-871A-37EC4F647934}" type="pres">
      <dgm:prSet presAssocID="{9B11970D-8028-4867-9391-04710B7D45EF}" presName="connectorText" presStyleLbl="sibTrans1D1" presStyleIdx="5" presStyleCnt="6"/>
      <dgm:spPr/>
    </dgm:pt>
    <dgm:pt modelId="{596270C9-D112-4031-AE4D-C263929B6B18}" type="pres">
      <dgm:prSet presAssocID="{A011C8C3-AB79-44D4-AA74-9B45DC9382BF}" presName="node" presStyleLbl="node1" presStyleIdx="6" presStyleCnt="7">
        <dgm:presLayoutVars>
          <dgm:bulletEnabled val="1"/>
        </dgm:presLayoutVars>
      </dgm:prSet>
      <dgm:spPr/>
    </dgm:pt>
  </dgm:ptLst>
  <dgm:cxnLst>
    <dgm:cxn modelId="{E3E1D400-44B2-4E44-BB2D-5AE36BAEB5B6}" type="presOf" srcId="{8C16A271-F198-4911-AF26-6CF06A8E6229}" destId="{EDEB0EC4-689B-4B1C-9381-54816798B5E0}" srcOrd="1" destOrd="0" presId="urn:microsoft.com/office/officeart/2016/7/layout/RepeatingBendingProcessNew"/>
    <dgm:cxn modelId="{FB3EE50A-C57E-4BD9-9122-97EEEA015AB9}" type="presOf" srcId="{F56FE212-A788-4297-986B-98058798E196}" destId="{6E739648-8FE6-4635-B8E3-D2BBD88EB34E}" srcOrd="0" destOrd="0" presId="urn:microsoft.com/office/officeart/2016/7/layout/RepeatingBendingProcessNew"/>
    <dgm:cxn modelId="{722ADC0F-F357-428B-B1A6-3B237EFB0EB8}" type="presOf" srcId="{26EE0364-6813-4ED6-8EC3-607CCAFA6AFC}" destId="{25D9E0CE-E511-4344-B45A-692570009356}" srcOrd="0" destOrd="0" presId="urn:microsoft.com/office/officeart/2016/7/layout/RepeatingBendingProcessNew"/>
    <dgm:cxn modelId="{C2ACBA14-A030-4307-806C-C10A1141E7DB}" type="presOf" srcId="{9B11970D-8028-4867-9391-04710B7D45EF}" destId="{6FA5167F-5D15-486B-AA0D-BB911BD76E32}" srcOrd="0" destOrd="0" presId="urn:microsoft.com/office/officeart/2016/7/layout/RepeatingBendingProcessNew"/>
    <dgm:cxn modelId="{6BD6D221-5DE1-44EA-B496-2A8202559204}" srcId="{4FB8D3AA-7048-4AA1-AED9-51D867AD3372}" destId="{26EE0364-6813-4ED6-8EC3-607CCAFA6AFC}" srcOrd="5" destOrd="0" parTransId="{8762B908-A553-4399-A564-DE6A71281E6D}" sibTransId="{9B11970D-8028-4867-9391-04710B7D45EF}"/>
    <dgm:cxn modelId="{E3409332-FAFD-4D1D-89FA-F931D3C769F2}" type="presOf" srcId="{04EA379D-C3D9-4FEC-8135-9CB6860E5684}" destId="{6D062990-BECA-4546-9071-2125DCCE857B}" srcOrd="1" destOrd="0" presId="urn:microsoft.com/office/officeart/2016/7/layout/RepeatingBendingProcessNew"/>
    <dgm:cxn modelId="{18C4043B-EE68-4025-A754-880E99E41603}" type="presOf" srcId="{3B1E4FC8-CD11-4865-A4F7-CA2F8664A47E}" destId="{C1352ED1-1812-450C-BC77-50A4929420DC}" srcOrd="0" destOrd="0" presId="urn:microsoft.com/office/officeart/2016/7/layout/RepeatingBendingProcessNew"/>
    <dgm:cxn modelId="{7A180B5F-60AC-4EB8-B00F-47B8716A900E}" srcId="{4FB8D3AA-7048-4AA1-AED9-51D867AD3372}" destId="{A011C8C3-AB79-44D4-AA74-9B45DC9382BF}" srcOrd="6" destOrd="0" parTransId="{141178CE-3D17-4953-987E-80EFFB2655E4}" sibTransId="{E26045FA-50CB-4D3B-9E29-82A6C7B6A38B}"/>
    <dgm:cxn modelId="{A31B4866-FD09-400E-A6CE-310551204F00}" srcId="{4FB8D3AA-7048-4AA1-AED9-51D867AD3372}" destId="{CCF3C4AF-BEED-4547-B1B2-BA356A2A1D5D}" srcOrd="1" destOrd="0" parTransId="{51BA1BE8-3366-4DFA-8CCB-4ABA0B3097F8}" sibTransId="{8CB63EF1-B440-4C7C-BE89-F13BF8454226}"/>
    <dgm:cxn modelId="{D7F38768-CD3A-46E6-B234-2839AA2D0737}" srcId="{4FB8D3AA-7048-4AA1-AED9-51D867AD3372}" destId="{976FA8FE-81C9-436D-B192-F5586283778D}" srcOrd="0" destOrd="0" parTransId="{A8429546-05A9-441F-B7A9-B7B0DC29E4AB}" sibTransId="{04EA379D-C3D9-4FEC-8135-9CB6860E5684}"/>
    <dgm:cxn modelId="{CD70766E-6670-401D-B3D1-94B1720E699F}" type="presOf" srcId="{04EA379D-C3D9-4FEC-8135-9CB6860E5684}" destId="{BE61EFC7-A38E-47D2-B830-E99959E44965}" srcOrd="0" destOrd="0" presId="urn:microsoft.com/office/officeart/2016/7/layout/RepeatingBendingProcessNew"/>
    <dgm:cxn modelId="{1693994E-DBAC-4594-834D-4C7739B73B3F}" type="presOf" srcId="{8CB63EF1-B440-4C7C-BE89-F13BF8454226}" destId="{F787C4C5-132D-4E80-9C58-C5DC97F2F441}" srcOrd="0" destOrd="0" presId="urn:microsoft.com/office/officeart/2016/7/layout/RepeatingBendingProcessNew"/>
    <dgm:cxn modelId="{5049D84E-6731-4650-B4C6-F1BAC6BE30C4}" type="presOf" srcId="{CCF3C4AF-BEED-4547-B1B2-BA356A2A1D5D}" destId="{0058C8D4-2275-427D-AC73-A1E647EB5AFB}" srcOrd="0" destOrd="0" presId="urn:microsoft.com/office/officeart/2016/7/layout/RepeatingBendingProcessNew"/>
    <dgm:cxn modelId="{41B44E51-17D4-46B3-9792-A76EB6E49C38}" type="presOf" srcId="{04315863-383A-4497-A362-6B367FF7B506}" destId="{B218DAC3-0B9B-46D5-AF8D-B230B291F50B}" srcOrd="1" destOrd="0" presId="urn:microsoft.com/office/officeart/2016/7/layout/RepeatingBendingProcessNew"/>
    <dgm:cxn modelId="{FE4BE37B-D21F-4D98-8B1A-8E6631226BBB}" type="presOf" srcId="{4FB8D3AA-7048-4AA1-AED9-51D867AD3372}" destId="{09E66F90-D67D-4DA4-A47C-8DB83FBEC6FE}" srcOrd="0" destOrd="0" presId="urn:microsoft.com/office/officeart/2016/7/layout/RepeatingBendingProcessNew"/>
    <dgm:cxn modelId="{791E109C-CFEE-4DC6-91E7-3364634BE325}" type="presOf" srcId="{8CB63EF1-B440-4C7C-BE89-F13BF8454226}" destId="{97D69145-18FE-46D9-87CC-2551D4AF353B}" srcOrd="1" destOrd="0" presId="urn:microsoft.com/office/officeart/2016/7/layout/RepeatingBendingProcessNew"/>
    <dgm:cxn modelId="{6531BFAD-59AB-4E6F-942F-3790323F2D7D}" type="presOf" srcId="{976FA8FE-81C9-436D-B192-F5586283778D}" destId="{D84812EB-8305-4B98-8D96-7366EF6EFD35}" srcOrd="0" destOrd="0" presId="urn:microsoft.com/office/officeart/2016/7/layout/RepeatingBendingProcessNew"/>
    <dgm:cxn modelId="{E5ADAFB3-9D85-4DA1-83DD-9D7A235F4DA6}" type="presOf" srcId="{82620278-AA96-4399-8CCE-A193F3C93C58}" destId="{9F6D2931-3D29-4AEE-86D7-A940AA85E5D0}" srcOrd="0" destOrd="0" presId="urn:microsoft.com/office/officeart/2016/7/layout/RepeatingBendingProcessNew"/>
    <dgm:cxn modelId="{1C01BBB6-EBB6-4746-BFF9-EFCD9948A3AB}" srcId="{4FB8D3AA-7048-4AA1-AED9-51D867AD3372}" destId="{3B1E4FC8-CD11-4865-A4F7-CA2F8664A47E}" srcOrd="4" destOrd="0" parTransId="{EA63418D-536A-4D42-8670-A0045A8C2472}" sibTransId="{8C16A271-F198-4911-AF26-6CF06A8E6229}"/>
    <dgm:cxn modelId="{DD703AC6-C7E4-4249-9ADE-D7A8E4DB8616}" srcId="{4FB8D3AA-7048-4AA1-AED9-51D867AD3372}" destId="{E86B507C-598D-40C6-BF76-3E5C68AAB550}" srcOrd="3" destOrd="0" parTransId="{5939127B-D59F-42CD-B6F5-BCD6F20C3880}" sibTransId="{82620278-AA96-4399-8CCE-A193F3C93C58}"/>
    <dgm:cxn modelId="{CE940BD0-9E38-4D5A-BD94-D45C05324D04}" type="presOf" srcId="{9B11970D-8028-4867-9391-04710B7D45EF}" destId="{2F7324FA-D3CE-4618-871A-37EC4F647934}" srcOrd="1" destOrd="0" presId="urn:microsoft.com/office/officeart/2016/7/layout/RepeatingBendingProcessNew"/>
    <dgm:cxn modelId="{D09D4FD6-7B56-4228-BB56-C5C9DC77B615}" type="presOf" srcId="{04315863-383A-4497-A362-6B367FF7B506}" destId="{E198D89B-C89F-47B1-AAB4-C7B13AED65C2}" srcOrd="0" destOrd="0" presId="urn:microsoft.com/office/officeart/2016/7/layout/RepeatingBendingProcessNew"/>
    <dgm:cxn modelId="{A9A240DB-3B5E-474D-89A7-B589FBB22795}" type="presOf" srcId="{E86B507C-598D-40C6-BF76-3E5C68AAB550}" destId="{9BA47F79-D39C-4BF2-9E37-73E089720782}" srcOrd="0" destOrd="0" presId="urn:microsoft.com/office/officeart/2016/7/layout/RepeatingBendingProcessNew"/>
    <dgm:cxn modelId="{E9DCDCDB-AC32-43A0-A11B-B38CACBC70AA}" srcId="{4FB8D3AA-7048-4AA1-AED9-51D867AD3372}" destId="{F56FE212-A788-4297-986B-98058798E196}" srcOrd="2" destOrd="0" parTransId="{E9BB72F9-7A3E-458D-B369-E2C710E76DD8}" sibTransId="{04315863-383A-4497-A362-6B367FF7B506}"/>
    <dgm:cxn modelId="{DEBC83E8-0C09-4A98-8A58-F01A89906995}" type="presOf" srcId="{82620278-AA96-4399-8CCE-A193F3C93C58}" destId="{D858B039-C392-4908-BCAF-99EA76142B65}" srcOrd="1" destOrd="0" presId="urn:microsoft.com/office/officeart/2016/7/layout/RepeatingBendingProcessNew"/>
    <dgm:cxn modelId="{A6B93EEB-37B2-4339-977B-3B664C7CB02C}" type="presOf" srcId="{A011C8C3-AB79-44D4-AA74-9B45DC9382BF}" destId="{596270C9-D112-4031-AE4D-C263929B6B18}" srcOrd="0" destOrd="0" presId="urn:microsoft.com/office/officeart/2016/7/layout/RepeatingBendingProcessNew"/>
    <dgm:cxn modelId="{7CECA7FD-8437-467E-9913-2654B7227F26}" type="presOf" srcId="{8C16A271-F198-4911-AF26-6CF06A8E6229}" destId="{B7ACB83B-B431-4B33-ACB4-7BEF0D8EC63E}" srcOrd="0" destOrd="0" presId="urn:microsoft.com/office/officeart/2016/7/layout/RepeatingBendingProcessNew"/>
    <dgm:cxn modelId="{9A1CB5EA-A2ED-4C2E-9C4F-69050655439B}" type="presParOf" srcId="{09E66F90-D67D-4DA4-A47C-8DB83FBEC6FE}" destId="{D84812EB-8305-4B98-8D96-7366EF6EFD35}" srcOrd="0" destOrd="0" presId="urn:microsoft.com/office/officeart/2016/7/layout/RepeatingBendingProcessNew"/>
    <dgm:cxn modelId="{BD09FC4E-52C6-43E6-B8F0-CF47F97252FF}" type="presParOf" srcId="{09E66F90-D67D-4DA4-A47C-8DB83FBEC6FE}" destId="{BE61EFC7-A38E-47D2-B830-E99959E44965}" srcOrd="1" destOrd="0" presId="urn:microsoft.com/office/officeart/2016/7/layout/RepeatingBendingProcessNew"/>
    <dgm:cxn modelId="{4E47050F-8E92-498C-8F1C-5B3344D2987A}" type="presParOf" srcId="{BE61EFC7-A38E-47D2-B830-E99959E44965}" destId="{6D062990-BECA-4546-9071-2125DCCE857B}" srcOrd="0" destOrd="0" presId="urn:microsoft.com/office/officeart/2016/7/layout/RepeatingBendingProcessNew"/>
    <dgm:cxn modelId="{8CE94508-E78A-44A5-BD91-3E2317E5C6CA}" type="presParOf" srcId="{09E66F90-D67D-4DA4-A47C-8DB83FBEC6FE}" destId="{0058C8D4-2275-427D-AC73-A1E647EB5AFB}" srcOrd="2" destOrd="0" presId="urn:microsoft.com/office/officeart/2016/7/layout/RepeatingBendingProcessNew"/>
    <dgm:cxn modelId="{E2AE9026-020A-4429-BC90-B1AAD19267C3}" type="presParOf" srcId="{09E66F90-D67D-4DA4-A47C-8DB83FBEC6FE}" destId="{F787C4C5-132D-4E80-9C58-C5DC97F2F441}" srcOrd="3" destOrd="0" presId="urn:microsoft.com/office/officeart/2016/7/layout/RepeatingBendingProcessNew"/>
    <dgm:cxn modelId="{8813E0EE-809A-4E26-98E2-A4607347A07F}" type="presParOf" srcId="{F787C4C5-132D-4E80-9C58-C5DC97F2F441}" destId="{97D69145-18FE-46D9-87CC-2551D4AF353B}" srcOrd="0" destOrd="0" presId="urn:microsoft.com/office/officeart/2016/7/layout/RepeatingBendingProcessNew"/>
    <dgm:cxn modelId="{22BC0421-73B2-49A9-840C-5A36DEA36819}" type="presParOf" srcId="{09E66F90-D67D-4DA4-A47C-8DB83FBEC6FE}" destId="{6E739648-8FE6-4635-B8E3-D2BBD88EB34E}" srcOrd="4" destOrd="0" presId="urn:microsoft.com/office/officeart/2016/7/layout/RepeatingBendingProcessNew"/>
    <dgm:cxn modelId="{29991BC2-9226-407C-A9A9-79E4B089B32C}" type="presParOf" srcId="{09E66F90-D67D-4DA4-A47C-8DB83FBEC6FE}" destId="{E198D89B-C89F-47B1-AAB4-C7B13AED65C2}" srcOrd="5" destOrd="0" presId="urn:microsoft.com/office/officeart/2016/7/layout/RepeatingBendingProcessNew"/>
    <dgm:cxn modelId="{5A03F57A-E718-4EEA-8518-A1940E2422F0}" type="presParOf" srcId="{E198D89B-C89F-47B1-AAB4-C7B13AED65C2}" destId="{B218DAC3-0B9B-46D5-AF8D-B230B291F50B}" srcOrd="0" destOrd="0" presId="urn:microsoft.com/office/officeart/2016/7/layout/RepeatingBendingProcessNew"/>
    <dgm:cxn modelId="{D9B2E214-00B3-4C8C-9109-83243F7B7C63}" type="presParOf" srcId="{09E66F90-D67D-4DA4-A47C-8DB83FBEC6FE}" destId="{9BA47F79-D39C-4BF2-9E37-73E089720782}" srcOrd="6" destOrd="0" presId="urn:microsoft.com/office/officeart/2016/7/layout/RepeatingBendingProcessNew"/>
    <dgm:cxn modelId="{9C36E822-1D67-4AE8-A355-DEA166E771F9}" type="presParOf" srcId="{09E66F90-D67D-4DA4-A47C-8DB83FBEC6FE}" destId="{9F6D2931-3D29-4AEE-86D7-A940AA85E5D0}" srcOrd="7" destOrd="0" presId="urn:microsoft.com/office/officeart/2016/7/layout/RepeatingBendingProcessNew"/>
    <dgm:cxn modelId="{09AAE361-F5EA-4A29-B7A8-4DD871D6C2A8}" type="presParOf" srcId="{9F6D2931-3D29-4AEE-86D7-A940AA85E5D0}" destId="{D858B039-C392-4908-BCAF-99EA76142B65}" srcOrd="0" destOrd="0" presId="urn:microsoft.com/office/officeart/2016/7/layout/RepeatingBendingProcessNew"/>
    <dgm:cxn modelId="{13EEC923-A1BC-4A6D-80AF-2709ACCF6DD9}" type="presParOf" srcId="{09E66F90-D67D-4DA4-A47C-8DB83FBEC6FE}" destId="{C1352ED1-1812-450C-BC77-50A4929420DC}" srcOrd="8" destOrd="0" presId="urn:microsoft.com/office/officeart/2016/7/layout/RepeatingBendingProcessNew"/>
    <dgm:cxn modelId="{9263FB51-C53C-49B7-86CF-61DCE190CE92}" type="presParOf" srcId="{09E66F90-D67D-4DA4-A47C-8DB83FBEC6FE}" destId="{B7ACB83B-B431-4B33-ACB4-7BEF0D8EC63E}" srcOrd="9" destOrd="0" presId="urn:microsoft.com/office/officeart/2016/7/layout/RepeatingBendingProcessNew"/>
    <dgm:cxn modelId="{9FF728A2-2662-4C35-8873-05E3AE237A53}" type="presParOf" srcId="{B7ACB83B-B431-4B33-ACB4-7BEF0D8EC63E}" destId="{EDEB0EC4-689B-4B1C-9381-54816798B5E0}" srcOrd="0" destOrd="0" presId="urn:microsoft.com/office/officeart/2016/7/layout/RepeatingBendingProcessNew"/>
    <dgm:cxn modelId="{C62F9CE4-A650-4537-A613-8560C15F0872}" type="presParOf" srcId="{09E66F90-D67D-4DA4-A47C-8DB83FBEC6FE}" destId="{25D9E0CE-E511-4344-B45A-692570009356}" srcOrd="10" destOrd="0" presId="urn:microsoft.com/office/officeart/2016/7/layout/RepeatingBendingProcessNew"/>
    <dgm:cxn modelId="{9F4265FF-852E-4C6C-89AF-ABC53BBC9D71}" type="presParOf" srcId="{09E66F90-D67D-4DA4-A47C-8DB83FBEC6FE}" destId="{6FA5167F-5D15-486B-AA0D-BB911BD76E32}" srcOrd="11" destOrd="0" presId="urn:microsoft.com/office/officeart/2016/7/layout/RepeatingBendingProcessNew"/>
    <dgm:cxn modelId="{EF0ECEB9-6E7C-4236-8F13-B59A4543BB78}" type="presParOf" srcId="{6FA5167F-5D15-486B-AA0D-BB911BD76E32}" destId="{2F7324FA-D3CE-4618-871A-37EC4F647934}" srcOrd="0" destOrd="0" presId="urn:microsoft.com/office/officeart/2016/7/layout/RepeatingBendingProcessNew"/>
    <dgm:cxn modelId="{67DA3C01-FEDE-401F-9AAB-CA25785B2EEF}" type="presParOf" srcId="{09E66F90-D67D-4DA4-A47C-8DB83FBEC6FE}" destId="{596270C9-D112-4031-AE4D-C263929B6B18}"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027CEF-71AD-4E21-8FF6-5426990FC50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7A9C050F-8436-4ED5-BF6B-2391162497D5}">
      <dgm:prSet/>
      <dgm:spPr/>
      <dgm:t>
        <a:bodyPr/>
        <a:lstStyle/>
        <a:p>
          <a:r>
            <a:rPr lang="en-US" b="1" i="0"/>
            <a:t>Deployment Pipeline Diagram</a:t>
          </a:r>
          <a:endParaRPr lang="en-US"/>
        </a:p>
      </dgm:t>
    </dgm:pt>
    <dgm:pt modelId="{AA5B0CF8-336F-44EA-BC36-D90B0A175E7B}" type="parTrans" cxnId="{6DF8AAF9-1C96-42ED-A2EF-AA108C568DD9}">
      <dgm:prSet/>
      <dgm:spPr/>
      <dgm:t>
        <a:bodyPr/>
        <a:lstStyle/>
        <a:p>
          <a:endParaRPr lang="en-US"/>
        </a:p>
      </dgm:t>
    </dgm:pt>
    <dgm:pt modelId="{9FB6E93B-76A3-4F38-8304-BAA500D7047A}" type="sibTrans" cxnId="{6DF8AAF9-1C96-42ED-A2EF-AA108C568DD9}">
      <dgm:prSet/>
      <dgm:spPr/>
      <dgm:t>
        <a:bodyPr/>
        <a:lstStyle/>
        <a:p>
          <a:endParaRPr lang="en-US"/>
        </a:p>
      </dgm:t>
    </dgm:pt>
    <dgm:pt modelId="{F16981DB-25F4-484F-9707-E0F4F8A1A1D2}">
      <dgm:prSet/>
      <dgm:spPr/>
      <dgm:t>
        <a:bodyPr/>
        <a:lstStyle/>
        <a:p>
          <a:r>
            <a:rPr lang="en-US" b="0" i="0"/>
            <a:t>1. Local Development:</a:t>
          </a:r>
          <a:endParaRPr lang="en-US"/>
        </a:p>
      </dgm:t>
    </dgm:pt>
    <dgm:pt modelId="{256DB87F-71FF-4D5C-B883-3BBD38E5CEDA}" type="parTrans" cxnId="{BF8D0415-4F2A-473D-8DB6-12863590B141}">
      <dgm:prSet/>
      <dgm:spPr/>
      <dgm:t>
        <a:bodyPr/>
        <a:lstStyle/>
        <a:p>
          <a:endParaRPr lang="en-US"/>
        </a:p>
      </dgm:t>
    </dgm:pt>
    <dgm:pt modelId="{53001137-0C5A-477B-AAE7-F875746C307D}" type="sibTrans" cxnId="{BF8D0415-4F2A-473D-8DB6-12863590B141}">
      <dgm:prSet/>
      <dgm:spPr/>
      <dgm:t>
        <a:bodyPr/>
        <a:lstStyle/>
        <a:p>
          <a:endParaRPr lang="en-US"/>
        </a:p>
      </dgm:t>
    </dgm:pt>
    <dgm:pt modelId="{1B0B1747-D253-47E9-9F92-C9DD39B24139}">
      <dgm:prSet/>
      <dgm:spPr/>
      <dgm:t>
        <a:bodyPr/>
        <a:lstStyle/>
        <a:p>
          <a:r>
            <a:rPr lang="en-US" b="0" i="0"/>
            <a:t>Set up the Flask project structure.</a:t>
          </a:r>
          <a:endParaRPr lang="en-US"/>
        </a:p>
      </dgm:t>
    </dgm:pt>
    <dgm:pt modelId="{FE17E8AF-DDBA-4470-BA90-E876274CF6A8}" type="parTrans" cxnId="{C3BEF837-CB3C-48CB-BC1B-4F1589089159}">
      <dgm:prSet/>
      <dgm:spPr/>
      <dgm:t>
        <a:bodyPr/>
        <a:lstStyle/>
        <a:p>
          <a:endParaRPr lang="en-US"/>
        </a:p>
      </dgm:t>
    </dgm:pt>
    <dgm:pt modelId="{12E14AF1-6B87-44FA-8474-B6B452AB389A}" type="sibTrans" cxnId="{C3BEF837-CB3C-48CB-BC1B-4F1589089159}">
      <dgm:prSet/>
      <dgm:spPr/>
      <dgm:t>
        <a:bodyPr/>
        <a:lstStyle/>
        <a:p>
          <a:endParaRPr lang="en-US"/>
        </a:p>
      </dgm:t>
    </dgm:pt>
    <dgm:pt modelId="{CC23FE14-76A7-4239-9293-BEA51BE8BA8E}">
      <dgm:prSet/>
      <dgm:spPr/>
      <dgm:t>
        <a:bodyPr/>
        <a:lstStyle/>
        <a:p>
          <a:r>
            <a:rPr lang="en-US" b="0" i="0"/>
            <a:t>Flask application is developed locally.</a:t>
          </a:r>
          <a:endParaRPr lang="en-US"/>
        </a:p>
      </dgm:t>
    </dgm:pt>
    <dgm:pt modelId="{4F6D3F7B-551D-4752-AA0E-06BF3A5007F7}" type="parTrans" cxnId="{2F2FD5BA-C757-4724-9630-AE89EDB8630B}">
      <dgm:prSet/>
      <dgm:spPr/>
      <dgm:t>
        <a:bodyPr/>
        <a:lstStyle/>
        <a:p>
          <a:endParaRPr lang="en-US"/>
        </a:p>
      </dgm:t>
    </dgm:pt>
    <dgm:pt modelId="{1351CE82-706C-4D9D-9B32-8A5BF77337E6}" type="sibTrans" cxnId="{2F2FD5BA-C757-4724-9630-AE89EDB8630B}">
      <dgm:prSet/>
      <dgm:spPr/>
      <dgm:t>
        <a:bodyPr/>
        <a:lstStyle/>
        <a:p>
          <a:endParaRPr lang="en-US"/>
        </a:p>
      </dgm:t>
    </dgm:pt>
    <dgm:pt modelId="{61C520F8-4F6D-4381-9CCA-04A0E0956333}">
      <dgm:prSet/>
      <dgm:spPr/>
      <dgm:t>
        <a:bodyPr/>
        <a:lstStyle/>
        <a:p>
          <a:r>
            <a:rPr lang="en-US" b="0" i="0"/>
            <a:t>Tested locally using Gunicorn and a local MongoDB instance.</a:t>
          </a:r>
          <a:endParaRPr lang="en-US"/>
        </a:p>
      </dgm:t>
    </dgm:pt>
    <dgm:pt modelId="{ABD9AF87-2FB7-4B94-91CC-4349924D7864}" type="parTrans" cxnId="{D2CB27B1-42D6-446D-B260-20C8072D3099}">
      <dgm:prSet/>
      <dgm:spPr/>
      <dgm:t>
        <a:bodyPr/>
        <a:lstStyle/>
        <a:p>
          <a:endParaRPr lang="en-US"/>
        </a:p>
      </dgm:t>
    </dgm:pt>
    <dgm:pt modelId="{6034CCA4-594A-4043-BA47-68EF2653DDF9}" type="sibTrans" cxnId="{D2CB27B1-42D6-446D-B260-20C8072D3099}">
      <dgm:prSet/>
      <dgm:spPr/>
      <dgm:t>
        <a:bodyPr/>
        <a:lstStyle/>
        <a:p>
          <a:endParaRPr lang="en-US"/>
        </a:p>
      </dgm:t>
    </dgm:pt>
    <dgm:pt modelId="{36634461-FE0A-4CA8-B8E6-1457AD21A2BF}">
      <dgm:prSet/>
      <dgm:spPr/>
      <dgm:t>
        <a:bodyPr/>
        <a:lstStyle/>
        <a:p>
          <a:r>
            <a:rPr lang="en-US" b="0" i="0"/>
            <a:t>Data visualizations and batch processes are tested.</a:t>
          </a:r>
          <a:endParaRPr lang="en-US"/>
        </a:p>
      </dgm:t>
    </dgm:pt>
    <dgm:pt modelId="{F764AC41-1BA5-42F4-8CB6-D74E53F46ED5}" type="parTrans" cxnId="{09A0DA62-0BE9-40DA-ACA0-03F09DDAEAB1}">
      <dgm:prSet/>
      <dgm:spPr/>
      <dgm:t>
        <a:bodyPr/>
        <a:lstStyle/>
        <a:p>
          <a:endParaRPr lang="en-US"/>
        </a:p>
      </dgm:t>
    </dgm:pt>
    <dgm:pt modelId="{02CD2ADB-1BE6-4464-97BA-8FEC36782523}" type="sibTrans" cxnId="{09A0DA62-0BE9-40DA-ACA0-03F09DDAEAB1}">
      <dgm:prSet/>
      <dgm:spPr/>
      <dgm:t>
        <a:bodyPr/>
        <a:lstStyle/>
        <a:p>
          <a:endParaRPr lang="en-US"/>
        </a:p>
      </dgm:t>
    </dgm:pt>
    <dgm:pt modelId="{C3F1A791-D25A-4B47-8555-B7E0AE3DE99F}" type="pres">
      <dgm:prSet presAssocID="{6C027CEF-71AD-4E21-8FF6-5426990FC505}" presName="diagram" presStyleCnt="0">
        <dgm:presLayoutVars>
          <dgm:dir/>
          <dgm:resizeHandles val="exact"/>
        </dgm:presLayoutVars>
      </dgm:prSet>
      <dgm:spPr/>
    </dgm:pt>
    <dgm:pt modelId="{E184DB25-5710-4E5A-9EC3-CB813DB5AB08}" type="pres">
      <dgm:prSet presAssocID="{7A9C050F-8436-4ED5-BF6B-2391162497D5}" presName="node" presStyleLbl="node1" presStyleIdx="0" presStyleCnt="6">
        <dgm:presLayoutVars>
          <dgm:bulletEnabled val="1"/>
        </dgm:presLayoutVars>
      </dgm:prSet>
      <dgm:spPr/>
    </dgm:pt>
    <dgm:pt modelId="{68BD49DA-8A2C-4725-A718-8341152DE9C5}" type="pres">
      <dgm:prSet presAssocID="{9FB6E93B-76A3-4F38-8304-BAA500D7047A}" presName="sibTrans" presStyleCnt="0"/>
      <dgm:spPr/>
    </dgm:pt>
    <dgm:pt modelId="{46F8F06B-1503-490F-97F2-0AD2B4A77FDC}" type="pres">
      <dgm:prSet presAssocID="{F16981DB-25F4-484F-9707-E0F4F8A1A1D2}" presName="node" presStyleLbl="node1" presStyleIdx="1" presStyleCnt="6">
        <dgm:presLayoutVars>
          <dgm:bulletEnabled val="1"/>
        </dgm:presLayoutVars>
      </dgm:prSet>
      <dgm:spPr/>
    </dgm:pt>
    <dgm:pt modelId="{02565DEE-BFD1-4C63-8619-B84F7B0753E2}" type="pres">
      <dgm:prSet presAssocID="{53001137-0C5A-477B-AAE7-F875746C307D}" presName="sibTrans" presStyleCnt="0"/>
      <dgm:spPr/>
    </dgm:pt>
    <dgm:pt modelId="{3CB0E12D-BCF9-4B4B-8641-FE9967E39B91}" type="pres">
      <dgm:prSet presAssocID="{1B0B1747-D253-47E9-9F92-C9DD39B24139}" presName="node" presStyleLbl="node1" presStyleIdx="2" presStyleCnt="6">
        <dgm:presLayoutVars>
          <dgm:bulletEnabled val="1"/>
        </dgm:presLayoutVars>
      </dgm:prSet>
      <dgm:spPr/>
    </dgm:pt>
    <dgm:pt modelId="{553A267F-6A50-437B-9328-DD4F4D387278}" type="pres">
      <dgm:prSet presAssocID="{12E14AF1-6B87-44FA-8474-B6B452AB389A}" presName="sibTrans" presStyleCnt="0"/>
      <dgm:spPr/>
    </dgm:pt>
    <dgm:pt modelId="{AED91AB3-934D-4907-A04B-B9197CB8E682}" type="pres">
      <dgm:prSet presAssocID="{CC23FE14-76A7-4239-9293-BEA51BE8BA8E}" presName="node" presStyleLbl="node1" presStyleIdx="3" presStyleCnt="6">
        <dgm:presLayoutVars>
          <dgm:bulletEnabled val="1"/>
        </dgm:presLayoutVars>
      </dgm:prSet>
      <dgm:spPr/>
    </dgm:pt>
    <dgm:pt modelId="{CC99BB17-21C2-40F6-B336-3877FE541261}" type="pres">
      <dgm:prSet presAssocID="{1351CE82-706C-4D9D-9B32-8A5BF77337E6}" presName="sibTrans" presStyleCnt="0"/>
      <dgm:spPr/>
    </dgm:pt>
    <dgm:pt modelId="{40E17DA5-F66E-4431-8038-B341139028A5}" type="pres">
      <dgm:prSet presAssocID="{61C520F8-4F6D-4381-9CCA-04A0E0956333}" presName="node" presStyleLbl="node1" presStyleIdx="4" presStyleCnt="6">
        <dgm:presLayoutVars>
          <dgm:bulletEnabled val="1"/>
        </dgm:presLayoutVars>
      </dgm:prSet>
      <dgm:spPr/>
    </dgm:pt>
    <dgm:pt modelId="{3AFC41E7-09C3-4176-8D86-EB3496C8D8E5}" type="pres">
      <dgm:prSet presAssocID="{6034CCA4-594A-4043-BA47-68EF2653DDF9}" presName="sibTrans" presStyleCnt="0"/>
      <dgm:spPr/>
    </dgm:pt>
    <dgm:pt modelId="{E7DF9D1B-18C0-4079-891F-8D6B0EE2CDB6}" type="pres">
      <dgm:prSet presAssocID="{36634461-FE0A-4CA8-B8E6-1457AD21A2BF}" presName="node" presStyleLbl="node1" presStyleIdx="5" presStyleCnt="6">
        <dgm:presLayoutVars>
          <dgm:bulletEnabled val="1"/>
        </dgm:presLayoutVars>
      </dgm:prSet>
      <dgm:spPr/>
    </dgm:pt>
  </dgm:ptLst>
  <dgm:cxnLst>
    <dgm:cxn modelId="{2FA8FE0A-5146-4673-976C-0D5340AF3117}" type="presOf" srcId="{CC23FE14-76A7-4239-9293-BEA51BE8BA8E}" destId="{AED91AB3-934D-4907-A04B-B9197CB8E682}" srcOrd="0" destOrd="0" presId="urn:microsoft.com/office/officeart/2005/8/layout/default"/>
    <dgm:cxn modelId="{BF8D0415-4F2A-473D-8DB6-12863590B141}" srcId="{6C027CEF-71AD-4E21-8FF6-5426990FC505}" destId="{F16981DB-25F4-484F-9707-E0F4F8A1A1D2}" srcOrd="1" destOrd="0" parTransId="{256DB87F-71FF-4D5C-B883-3BBD38E5CEDA}" sibTransId="{53001137-0C5A-477B-AAE7-F875746C307D}"/>
    <dgm:cxn modelId="{C3BEF837-CB3C-48CB-BC1B-4F1589089159}" srcId="{6C027CEF-71AD-4E21-8FF6-5426990FC505}" destId="{1B0B1747-D253-47E9-9F92-C9DD39B24139}" srcOrd="2" destOrd="0" parTransId="{FE17E8AF-DDBA-4470-BA90-E876274CF6A8}" sibTransId="{12E14AF1-6B87-44FA-8474-B6B452AB389A}"/>
    <dgm:cxn modelId="{1130245B-5001-4821-8D24-D5D5E45AFFEF}" type="presOf" srcId="{61C520F8-4F6D-4381-9CCA-04A0E0956333}" destId="{40E17DA5-F66E-4431-8038-B341139028A5}" srcOrd="0" destOrd="0" presId="urn:microsoft.com/office/officeart/2005/8/layout/default"/>
    <dgm:cxn modelId="{09A0DA62-0BE9-40DA-ACA0-03F09DDAEAB1}" srcId="{6C027CEF-71AD-4E21-8FF6-5426990FC505}" destId="{36634461-FE0A-4CA8-B8E6-1457AD21A2BF}" srcOrd="5" destOrd="0" parTransId="{F764AC41-1BA5-42F4-8CB6-D74E53F46ED5}" sibTransId="{02CD2ADB-1BE6-4464-97BA-8FEC36782523}"/>
    <dgm:cxn modelId="{38E81171-B88C-4153-8E98-5949BB4025FA}" type="presOf" srcId="{7A9C050F-8436-4ED5-BF6B-2391162497D5}" destId="{E184DB25-5710-4E5A-9EC3-CB813DB5AB08}" srcOrd="0" destOrd="0" presId="urn:microsoft.com/office/officeart/2005/8/layout/default"/>
    <dgm:cxn modelId="{0D8CEA53-3123-47B7-A59D-84A1997DF2FE}" type="presOf" srcId="{F16981DB-25F4-484F-9707-E0F4F8A1A1D2}" destId="{46F8F06B-1503-490F-97F2-0AD2B4A77FDC}" srcOrd="0" destOrd="0" presId="urn:microsoft.com/office/officeart/2005/8/layout/default"/>
    <dgm:cxn modelId="{53BB109B-0E06-4AE1-970B-04161313F601}" type="presOf" srcId="{6C027CEF-71AD-4E21-8FF6-5426990FC505}" destId="{C3F1A791-D25A-4B47-8555-B7E0AE3DE99F}" srcOrd="0" destOrd="0" presId="urn:microsoft.com/office/officeart/2005/8/layout/default"/>
    <dgm:cxn modelId="{D2CB27B1-42D6-446D-B260-20C8072D3099}" srcId="{6C027CEF-71AD-4E21-8FF6-5426990FC505}" destId="{61C520F8-4F6D-4381-9CCA-04A0E0956333}" srcOrd="4" destOrd="0" parTransId="{ABD9AF87-2FB7-4B94-91CC-4349924D7864}" sibTransId="{6034CCA4-594A-4043-BA47-68EF2653DDF9}"/>
    <dgm:cxn modelId="{2F2FD5BA-C757-4724-9630-AE89EDB8630B}" srcId="{6C027CEF-71AD-4E21-8FF6-5426990FC505}" destId="{CC23FE14-76A7-4239-9293-BEA51BE8BA8E}" srcOrd="3" destOrd="0" parTransId="{4F6D3F7B-551D-4752-AA0E-06BF3A5007F7}" sibTransId="{1351CE82-706C-4D9D-9B32-8A5BF77337E6}"/>
    <dgm:cxn modelId="{9FE2B7C3-739A-4F7C-B3C1-F02327B842AC}" type="presOf" srcId="{1B0B1747-D253-47E9-9F92-C9DD39B24139}" destId="{3CB0E12D-BCF9-4B4B-8641-FE9967E39B91}" srcOrd="0" destOrd="0" presId="urn:microsoft.com/office/officeart/2005/8/layout/default"/>
    <dgm:cxn modelId="{9F875EC8-D9AD-4E33-B8CB-570E30586CCB}" type="presOf" srcId="{36634461-FE0A-4CA8-B8E6-1457AD21A2BF}" destId="{E7DF9D1B-18C0-4079-891F-8D6B0EE2CDB6}" srcOrd="0" destOrd="0" presId="urn:microsoft.com/office/officeart/2005/8/layout/default"/>
    <dgm:cxn modelId="{6DF8AAF9-1C96-42ED-A2EF-AA108C568DD9}" srcId="{6C027CEF-71AD-4E21-8FF6-5426990FC505}" destId="{7A9C050F-8436-4ED5-BF6B-2391162497D5}" srcOrd="0" destOrd="0" parTransId="{AA5B0CF8-336F-44EA-BC36-D90B0A175E7B}" sibTransId="{9FB6E93B-76A3-4F38-8304-BAA500D7047A}"/>
    <dgm:cxn modelId="{8400E5FA-5378-43A8-9AA7-2A66BFD568F0}" type="presParOf" srcId="{C3F1A791-D25A-4B47-8555-B7E0AE3DE99F}" destId="{E184DB25-5710-4E5A-9EC3-CB813DB5AB08}" srcOrd="0" destOrd="0" presId="urn:microsoft.com/office/officeart/2005/8/layout/default"/>
    <dgm:cxn modelId="{4D1B6CD5-C575-4F9F-A2DD-3C0BD6A073E3}" type="presParOf" srcId="{C3F1A791-D25A-4B47-8555-B7E0AE3DE99F}" destId="{68BD49DA-8A2C-4725-A718-8341152DE9C5}" srcOrd="1" destOrd="0" presId="urn:microsoft.com/office/officeart/2005/8/layout/default"/>
    <dgm:cxn modelId="{E8C5DA91-C9C7-47C5-97FF-7F5A1540C2F5}" type="presParOf" srcId="{C3F1A791-D25A-4B47-8555-B7E0AE3DE99F}" destId="{46F8F06B-1503-490F-97F2-0AD2B4A77FDC}" srcOrd="2" destOrd="0" presId="urn:microsoft.com/office/officeart/2005/8/layout/default"/>
    <dgm:cxn modelId="{3A630F36-F600-4C34-88BC-499BC7185430}" type="presParOf" srcId="{C3F1A791-D25A-4B47-8555-B7E0AE3DE99F}" destId="{02565DEE-BFD1-4C63-8619-B84F7B0753E2}" srcOrd="3" destOrd="0" presId="urn:microsoft.com/office/officeart/2005/8/layout/default"/>
    <dgm:cxn modelId="{DA652C44-473E-49AB-8477-493001BD2003}" type="presParOf" srcId="{C3F1A791-D25A-4B47-8555-B7E0AE3DE99F}" destId="{3CB0E12D-BCF9-4B4B-8641-FE9967E39B91}" srcOrd="4" destOrd="0" presId="urn:microsoft.com/office/officeart/2005/8/layout/default"/>
    <dgm:cxn modelId="{CE1A992E-AF84-44B8-8EAB-6E0B3812912A}" type="presParOf" srcId="{C3F1A791-D25A-4B47-8555-B7E0AE3DE99F}" destId="{553A267F-6A50-437B-9328-DD4F4D387278}" srcOrd="5" destOrd="0" presId="urn:microsoft.com/office/officeart/2005/8/layout/default"/>
    <dgm:cxn modelId="{D61F2083-E0BD-4E6D-A181-0C85F75B63B8}" type="presParOf" srcId="{C3F1A791-D25A-4B47-8555-B7E0AE3DE99F}" destId="{AED91AB3-934D-4907-A04B-B9197CB8E682}" srcOrd="6" destOrd="0" presId="urn:microsoft.com/office/officeart/2005/8/layout/default"/>
    <dgm:cxn modelId="{F747DB96-57B0-46FF-94C8-8947ECF5A207}" type="presParOf" srcId="{C3F1A791-D25A-4B47-8555-B7E0AE3DE99F}" destId="{CC99BB17-21C2-40F6-B336-3877FE541261}" srcOrd="7" destOrd="0" presId="urn:microsoft.com/office/officeart/2005/8/layout/default"/>
    <dgm:cxn modelId="{D2B99E44-33CF-42C1-9F38-E91023B2F366}" type="presParOf" srcId="{C3F1A791-D25A-4B47-8555-B7E0AE3DE99F}" destId="{40E17DA5-F66E-4431-8038-B341139028A5}" srcOrd="8" destOrd="0" presId="urn:microsoft.com/office/officeart/2005/8/layout/default"/>
    <dgm:cxn modelId="{DD43B80E-5874-4D3F-BB13-6A2814BA179D}" type="presParOf" srcId="{C3F1A791-D25A-4B47-8555-B7E0AE3DE99F}" destId="{3AFC41E7-09C3-4176-8D86-EB3496C8D8E5}" srcOrd="9" destOrd="0" presId="urn:microsoft.com/office/officeart/2005/8/layout/default"/>
    <dgm:cxn modelId="{3769D2D0-35BD-4442-B952-161BE1B5A321}" type="presParOf" srcId="{C3F1A791-D25A-4B47-8555-B7E0AE3DE99F}" destId="{E7DF9D1B-18C0-4079-891F-8D6B0EE2CDB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1D4585F-5F92-4A4A-950D-CF44F796859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2A17EA-F320-4FFD-B780-B3CA0C9A7B73}">
      <dgm:prSet/>
      <dgm:spPr/>
      <dgm:t>
        <a:bodyPr/>
        <a:lstStyle/>
        <a:p>
          <a:r>
            <a:rPr lang="en-US" b="0" i="0"/>
            <a:t>Users can access the web application via a public URL.</a:t>
          </a:r>
          <a:endParaRPr lang="en-US"/>
        </a:p>
      </dgm:t>
    </dgm:pt>
    <dgm:pt modelId="{EC6B2716-218C-4718-B305-AA2D51E38029}" type="parTrans" cxnId="{92E07449-A5A3-45D6-883A-7609C5FC3A93}">
      <dgm:prSet/>
      <dgm:spPr/>
      <dgm:t>
        <a:bodyPr/>
        <a:lstStyle/>
        <a:p>
          <a:endParaRPr lang="en-US"/>
        </a:p>
      </dgm:t>
    </dgm:pt>
    <dgm:pt modelId="{D8137528-7475-4F4A-8938-3D3E544A334F}" type="sibTrans" cxnId="{92E07449-A5A3-45D6-883A-7609C5FC3A93}">
      <dgm:prSet/>
      <dgm:spPr/>
      <dgm:t>
        <a:bodyPr/>
        <a:lstStyle/>
        <a:p>
          <a:endParaRPr lang="en-US"/>
        </a:p>
      </dgm:t>
    </dgm:pt>
    <dgm:pt modelId="{B29C660A-BDE6-4091-804F-E027A64224AF}">
      <dgm:prSet/>
      <dgm:spPr/>
      <dgm:t>
        <a:bodyPr/>
        <a:lstStyle/>
        <a:p>
          <a:r>
            <a:rPr lang="en-US" b="0" i="0"/>
            <a:t>Flask dynamically fetches data from MongoDB Atlas and renders it in the dashboard.</a:t>
          </a:r>
          <a:endParaRPr lang="en-US"/>
        </a:p>
      </dgm:t>
    </dgm:pt>
    <dgm:pt modelId="{67D5A451-D6D3-4D68-96DC-2EAC3064BEC3}" type="parTrans" cxnId="{ED25CF33-A84B-4974-A3DA-2E42F5AA769F}">
      <dgm:prSet/>
      <dgm:spPr/>
      <dgm:t>
        <a:bodyPr/>
        <a:lstStyle/>
        <a:p>
          <a:endParaRPr lang="en-US"/>
        </a:p>
      </dgm:t>
    </dgm:pt>
    <dgm:pt modelId="{F5CA8F12-9A83-4FB2-8DFB-852F98D60974}" type="sibTrans" cxnId="{ED25CF33-A84B-4974-A3DA-2E42F5AA769F}">
      <dgm:prSet/>
      <dgm:spPr/>
      <dgm:t>
        <a:bodyPr/>
        <a:lstStyle/>
        <a:p>
          <a:endParaRPr lang="en-US"/>
        </a:p>
      </dgm:t>
    </dgm:pt>
    <dgm:pt modelId="{A26E59E0-0D7A-48B5-8E2A-6EC44511F6B2}" type="pres">
      <dgm:prSet presAssocID="{F1D4585F-5F92-4A4A-950D-CF44F796859E}" presName="root" presStyleCnt="0">
        <dgm:presLayoutVars>
          <dgm:dir/>
          <dgm:resizeHandles val="exact"/>
        </dgm:presLayoutVars>
      </dgm:prSet>
      <dgm:spPr/>
    </dgm:pt>
    <dgm:pt modelId="{E070CDC5-75C1-472C-8431-8F252F0E53D4}" type="pres">
      <dgm:prSet presAssocID="{ED2A17EA-F320-4FFD-B780-B3CA0C9A7B73}" presName="compNode" presStyleCnt="0"/>
      <dgm:spPr/>
    </dgm:pt>
    <dgm:pt modelId="{9A14D9B8-7583-4C8A-8EEF-D1E7BB4BE113}" type="pres">
      <dgm:prSet presAssocID="{ED2A17EA-F320-4FFD-B780-B3CA0C9A7B73}" presName="bgRect" presStyleLbl="bgShp" presStyleIdx="0" presStyleCnt="2"/>
      <dgm:spPr/>
    </dgm:pt>
    <dgm:pt modelId="{D7712C87-3E11-4A7D-A990-39E14E3FB5F1}" type="pres">
      <dgm:prSet presAssocID="{ED2A17EA-F320-4FFD-B780-B3CA0C9A7B7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27ACDC35-E6DD-4D9A-9134-6389BE1A1E82}" type="pres">
      <dgm:prSet presAssocID="{ED2A17EA-F320-4FFD-B780-B3CA0C9A7B73}" presName="spaceRect" presStyleCnt="0"/>
      <dgm:spPr/>
    </dgm:pt>
    <dgm:pt modelId="{755A01C9-7D71-4E50-9CB1-ACFF5A0429BA}" type="pres">
      <dgm:prSet presAssocID="{ED2A17EA-F320-4FFD-B780-B3CA0C9A7B73}" presName="parTx" presStyleLbl="revTx" presStyleIdx="0" presStyleCnt="2">
        <dgm:presLayoutVars>
          <dgm:chMax val="0"/>
          <dgm:chPref val="0"/>
        </dgm:presLayoutVars>
      </dgm:prSet>
      <dgm:spPr/>
    </dgm:pt>
    <dgm:pt modelId="{6288295B-D47E-4276-ACFA-A2EED675EB75}" type="pres">
      <dgm:prSet presAssocID="{D8137528-7475-4F4A-8938-3D3E544A334F}" presName="sibTrans" presStyleCnt="0"/>
      <dgm:spPr/>
    </dgm:pt>
    <dgm:pt modelId="{9978724C-3434-4ED1-A133-1D7B2F07BE82}" type="pres">
      <dgm:prSet presAssocID="{B29C660A-BDE6-4091-804F-E027A64224AF}" presName="compNode" presStyleCnt="0"/>
      <dgm:spPr/>
    </dgm:pt>
    <dgm:pt modelId="{A5AACDD9-EB4E-4A2C-9A01-B36CC704B36D}" type="pres">
      <dgm:prSet presAssocID="{B29C660A-BDE6-4091-804F-E027A64224AF}" presName="bgRect" presStyleLbl="bgShp" presStyleIdx="1" presStyleCnt="2"/>
      <dgm:spPr/>
    </dgm:pt>
    <dgm:pt modelId="{4AE9A8D8-D514-4303-8B58-422E32D2A2EE}" type="pres">
      <dgm:prSet presAssocID="{B29C660A-BDE6-4091-804F-E027A64224A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F02E3B8B-86A1-4886-8CCB-CA03925C4773}" type="pres">
      <dgm:prSet presAssocID="{B29C660A-BDE6-4091-804F-E027A64224AF}" presName="spaceRect" presStyleCnt="0"/>
      <dgm:spPr/>
    </dgm:pt>
    <dgm:pt modelId="{B087CE13-2A24-4BD4-BB2C-79FE9B6FD222}" type="pres">
      <dgm:prSet presAssocID="{B29C660A-BDE6-4091-804F-E027A64224AF}" presName="parTx" presStyleLbl="revTx" presStyleIdx="1" presStyleCnt="2">
        <dgm:presLayoutVars>
          <dgm:chMax val="0"/>
          <dgm:chPref val="0"/>
        </dgm:presLayoutVars>
      </dgm:prSet>
      <dgm:spPr/>
    </dgm:pt>
  </dgm:ptLst>
  <dgm:cxnLst>
    <dgm:cxn modelId="{52AE2709-7638-416C-A9A3-D939519A7896}" type="presOf" srcId="{B29C660A-BDE6-4091-804F-E027A64224AF}" destId="{B087CE13-2A24-4BD4-BB2C-79FE9B6FD222}" srcOrd="0" destOrd="0" presId="urn:microsoft.com/office/officeart/2018/2/layout/IconVerticalSolidList"/>
    <dgm:cxn modelId="{ED25CF33-A84B-4974-A3DA-2E42F5AA769F}" srcId="{F1D4585F-5F92-4A4A-950D-CF44F796859E}" destId="{B29C660A-BDE6-4091-804F-E027A64224AF}" srcOrd="1" destOrd="0" parTransId="{67D5A451-D6D3-4D68-96DC-2EAC3064BEC3}" sibTransId="{F5CA8F12-9A83-4FB2-8DFB-852F98D60974}"/>
    <dgm:cxn modelId="{9469F068-06B6-4711-B019-2592DCE124AB}" type="presOf" srcId="{F1D4585F-5F92-4A4A-950D-CF44F796859E}" destId="{A26E59E0-0D7A-48B5-8E2A-6EC44511F6B2}" srcOrd="0" destOrd="0" presId="urn:microsoft.com/office/officeart/2018/2/layout/IconVerticalSolidList"/>
    <dgm:cxn modelId="{92E07449-A5A3-45D6-883A-7609C5FC3A93}" srcId="{F1D4585F-5F92-4A4A-950D-CF44F796859E}" destId="{ED2A17EA-F320-4FFD-B780-B3CA0C9A7B73}" srcOrd="0" destOrd="0" parTransId="{EC6B2716-218C-4718-B305-AA2D51E38029}" sibTransId="{D8137528-7475-4F4A-8938-3D3E544A334F}"/>
    <dgm:cxn modelId="{8113BFEA-F2D9-4D29-B344-E3B45FCEB977}" type="presOf" srcId="{ED2A17EA-F320-4FFD-B780-B3CA0C9A7B73}" destId="{755A01C9-7D71-4E50-9CB1-ACFF5A0429BA}" srcOrd="0" destOrd="0" presId="urn:microsoft.com/office/officeart/2018/2/layout/IconVerticalSolidList"/>
    <dgm:cxn modelId="{580010D7-3F8D-4DE3-A29A-CBEDC7705125}" type="presParOf" srcId="{A26E59E0-0D7A-48B5-8E2A-6EC44511F6B2}" destId="{E070CDC5-75C1-472C-8431-8F252F0E53D4}" srcOrd="0" destOrd="0" presId="urn:microsoft.com/office/officeart/2018/2/layout/IconVerticalSolidList"/>
    <dgm:cxn modelId="{C3FF1710-652D-4B1B-8D6B-F887A61561CD}" type="presParOf" srcId="{E070CDC5-75C1-472C-8431-8F252F0E53D4}" destId="{9A14D9B8-7583-4C8A-8EEF-D1E7BB4BE113}" srcOrd="0" destOrd="0" presId="urn:microsoft.com/office/officeart/2018/2/layout/IconVerticalSolidList"/>
    <dgm:cxn modelId="{D4A1D1A6-E954-4EC7-81A3-4FAD1BB5BF27}" type="presParOf" srcId="{E070CDC5-75C1-472C-8431-8F252F0E53D4}" destId="{D7712C87-3E11-4A7D-A990-39E14E3FB5F1}" srcOrd="1" destOrd="0" presId="urn:microsoft.com/office/officeart/2018/2/layout/IconVerticalSolidList"/>
    <dgm:cxn modelId="{536E984F-D94F-4680-8828-6B3D8F4EFE96}" type="presParOf" srcId="{E070CDC5-75C1-472C-8431-8F252F0E53D4}" destId="{27ACDC35-E6DD-4D9A-9134-6389BE1A1E82}" srcOrd="2" destOrd="0" presId="urn:microsoft.com/office/officeart/2018/2/layout/IconVerticalSolidList"/>
    <dgm:cxn modelId="{ED15A074-AB00-46A1-92AE-20C63FD058B1}" type="presParOf" srcId="{E070CDC5-75C1-472C-8431-8F252F0E53D4}" destId="{755A01C9-7D71-4E50-9CB1-ACFF5A0429BA}" srcOrd="3" destOrd="0" presId="urn:microsoft.com/office/officeart/2018/2/layout/IconVerticalSolidList"/>
    <dgm:cxn modelId="{8A96F4D6-9B47-4C72-A0E8-93CFCBDA281C}" type="presParOf" srcId="{A26E59E0-0D7A-48B5-8E2A-6EC44511F6B2}" destId="{6288295B-D47E-4276-ACFA-A2EED675EB75}" srcOrd="1" destOrd="0" presId="urn:microsoft.com/office/officeart/2018/2/layout/IconVerticalSolidList"/>
    <dgm:cxn modelId="{5B36806D-7737-48E3-8D0D-1FF254EECD93}" type="presParOf" srcId="{A26E59E0-0D7A-48B5-8E2A-6EC44511F6B2}" destId="{9978724C-3434-4ED1-A133-1D7B2F07BE82}" srcOrd="2" destOrd="0" presId="urn:microsoft.com/office/officeart/2018/2/layout/IconVerticalSolidList"/>
    <dgm:cxn modelId="{E1E68BD3-FACF-40A7-AEDA-316DCA824C01}" type="presParOf" srcId="{9978724C-3434-4ED1-A133-1D7B2F07BE82}" destId="{A5AACDD9-EB4E-4A2C-9A01-B36CC704B36D}" srcOrd="0" destOrd="0" presId="urn:microsoft.com/office/officeart/2018/2/layout/IconVerticalSolidList"/>
    <dgm:cxn modelId="{40578593-FD21-4300-9118-652150205C6E}" type="presParOf" srcId="{9978724C-3434-4ED1-A133-1D7B2F07BE82}" destId="{4AE9A8D8-D514-4303-8B58-422E32D2A2EE}" srcOrd="1" destOrd="0" presId="urn:microsoft.com/office/officeart/2018/2/layout/IconVerticalSolidList"/>
    <dgm:cxn modelId="{CEEB7292-22C2-48FA-936A-F66582C7F2D8}" type="presParOf" srcId="{9978724C-3434-4ED1-A133-1D7B2F07BE82}" destId="{F02E3B8B-86A1-4886-8CCB-CA03925C4773}" srcOrd="2" destOrd="0" presId="urn:microsoft.com/office/officeart/2018/2/layout/IconVerticalSolidList"/>
    <dgm:cxn modelId="{18E3A902-BD59-4216-B8B5-3336A3D048D2}" type="presParOf" srcId="{9978724C-3434-4ED1-A133-1D7B2F07BE82}" destId="{B087CE13-2A24-4BD4-BB2C-79FE9B6FD2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9B408C-9E52-404E-AAB4-F1FAE3DA5B4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17E5ACD-7EF2-407C-AC1F-E6EFF7E12D86}">
      <dgm:prSet/>
      <dgm:spPr/>
      <dgm:t>
        <a:bodyPr/>
        <a:lstStyle/>
        <a:p>
          <a:pPr>
            <a:lnSpc>
              <a:spcPct val="100000"/>
            </a:lnSpc>
          </a:pPr>
          <a:r>
            <a:rPr lang="en-US"/>
            <a:t>Local Development: Coding and testing the Flask app.</a:t>
          </a:r>
        </a:p>
      </dgm:t>
    </dgm:pt>
    <dgm:pt modelId="{694CC040-54C7-4357-ACC3-B4001CB0E9F2}" type="parTrans" cxnId="{4FD2BF26-CFF1-4F4F-9B75-A26C72BE08FA}">
      <dgm:prSet/>
      <dgm:spPr/>
      <dgm:t>
        <a:bodyPr/>
        <a:lstStyle/>
        <a:p>
          <a:endParaRPr lang="en-US"/>
        </a:p>
      </dgm:t>
    </dgm:pt>
    <dgm:pt modelId="{C4A4CED9-E30F-4FB1-95C7-C06485A18D51}" type="sibTrans" cxnId="{4FD2BF26-CFF1-4F4F-9B75-A26C72BE08FA}">
      <dgm:prSet/>
      <dgm:spPr/>
      <dgm:t>
        <a:bodyPr/>
        <a:lstStyle/>
        <a:p>
          <a:endParaRPr lang="en-US"/>
        </a:p>
      </dgm:t>
    </dgm:pt>
    <dgm:pt modelId="{E8AC8B23-DE34-4F27-968A-EB5CF956BFFB}">
      <dgm:prSet/>
      <dgm:spPr/>
      <dgm:t>
        <a:bodyPr/>
        <a:lstStyle/>
        <a:p>
          <a:pPr>
            <a:lnSpc>
              <a:spcPct val="100000"/>
            </a:lnSpc>
          </a:pPr>
          <a:r>
            <a:rPr lang="en-US"/>
            <a:t>GitHub Repository: Code pushed to GitHub.</a:t>
          </a:r>
        </a:p>
      </dgm:t>
    </dgm:pt>
    <dgm:pt modelId="{C89C6E97-7772-4FC9-A4E7-357AFC35AB24}" type="parTrans" cxnId="{7624BACE-DD1F-47FE-9AC5-5758090C2308}">
      <dgm:prSet/>
      <dgm:spPr/>
      <dgm:t>
        <a:bodyPr/>
        <a:lstStyle/>
        <a:p>
          <a:endParaRPr lang="en-US"/>
        </a:p>
      </dgm:t>
    </dgm:pt>
    <dgm:pt modelId="{247FF726-F96B-4CB9-82D7-8BD08DA0B0D0}" type="sibTrans" cxnId="{7624BACE-DD1F-47FE-9AC5-5758090C2308}">
      <dgm:prSet/>
      <dgm:spPr/>
      <dgm:t>
        <a:bodyPr/>
        <a:lstStyle/>
        <a:p>
          <a:endParaRPr lang="en-US"/>
        </a:p>
      </dgm:t>
    </dgm:pt>
    <dgm:pt modelId="{486E6707-7AF0-43DF-B7D3-F76EBDFE0EED}">
      <dgm:prSet/>
      <dgm:spPr/>
      <dgm:t>
        <a:bodyPr/>
        <a:lstStyle/>
        <a:p>
          <a:pPr>
            <a:lnSpc>
              <a:spcPct val="100000"/>
            </a:lnSpc>
          </a:pPr>
          <a:r>
            <a:rPr lang="en-US"/>
            <a:t>Render Deployment: Render pulls the code and deploys it.</a:t>
          </a:r>
        </a:p>
      </dgm:t>
    </dgm:pt>
    <dgm:pt modelId="{5ECE0FD5-4E70-4864-BB66-DE272F7ECF77}" type="parTrans" cxnId="{D4DE2CA7-5F28-4093-9E87-7EF45CB1EA9A}">
      <dgm:prSet/>
      <dgm:spPr/>
      <dgm:t>
        <a:bodyPr/>
        <a:lstStyle/>
        <a:p>
          <a:endParaRPr lang="en-US"/>
        </a:p>
      </dgm:t>
    </dgm:pt>
    <dgm:pt modelId="{15737780-DF10-4B38-AB07-616937004051}" type="sibTrans" cxnId="{D4DE2CA7-5F28-4093-9E87-7EF45CB1EA9A}">
      <dgm:prSet/>
      <dgm:spPr/>
      <dgm:t>
        <a:bodyPr/>
        <a:lstStyle/>
        <a:p>
          <a:endParaRPr lang="en-US"/>
        </a:p>
      </dgm:t>
    </dgm:pt>
    <dgm:pt modelId="{CB46CC65-B4F9-4089-8CE4-6B2CBF2B7C13}">
      <dgm:prSet/>
      <dgm:spPr/>
      <dgm:t>
        <a:bodyPr/>
        <a:lstStyle/>
        <a:p>
          <a:pPr>
            <a:lnSpc>
              <a:spcPct val="100000"/>
            </a:lnSpc>
          </a:pPr>
          <a:r>
            <a:rPr lang="en-US"/>
            <a:t>Public URL Access: Application hosted on a publicly accessible Render URL.</a:t>
          </a:r>
        </a:p>
      </dgm:t>
    </dgm:pt>
    <dgm:pt modelId="{630725CC-F2CF-4F4A-9917-1A012C165298}" type="parTrans" cxnId="{9D9DA96E-8C4B-4645-9CEA-053F8830FC4B}">
      <dgm:prSet/>
      <dgm:spPr/>
      <dgm:t>
        <a:bodyPr/>
        <a:lstStyle/>
        <a:p>
          <a:endParaRPr lang="en-US"/>
        </a:p>
      </dgm:t>
    </dgm:pt>
    <dgm:pt modelId="{CBEFC03A-1CEF-449C-9B7E-886BB3F1906E}" type="sibTrans" cxnId="{9D9DA96E-8C4B-4645-9CEA-053F8830FC4B}">
      <dgm:prSet/>
      <dgm:spPr/>
      <dgm:t>
        <a:bodyPr/>
        <a:lstStyle/>
        <a:p>
          <a:endParaRPr lang="en-US"/>
        </a:p>
      </dgm:t>
    </dgm:pt>
    <dgm:pt modelId="{C78519DA-4DE7-4A4C-B5C7-2D103F7AECE9}">
      <dgm:prSet/>
      <dgm:spPr/>
      <dgm:t>
        <a:bodyPr/>
        <a:lstStyle/>
        <a:p>
          <a:pPr>
            <a:lnSpc>
              <a:spcPct val="100000"/>
            </a:lnSpc>
          </a:pPr>
          <a:r>
            <a:rPr lang="en-US"/>
            <a:t>MongoDB Atlas Database: Data storage and integration with the web app.</a:t>
          </a:r>
        </a:p>
      </dgm:t>
    </dgm:pt>
    <dgm:pt modelId="{D9166403-6CA6-4593-BD03-F71452CFEA0F}" type="parTrans" cxnId="{37A9DE97-ED6F-4DAF-945F-8DC98F32D950}">
      <dgm:prSet/>
      <dgm:spPr/>
      <dgm:t>
        <a:bodyPr/>
        <a:lstStyle/>
        <a:p>
          <a:endParaRPr lang="en-US"/>
        </a:p>
      </dgm:t>
    </dgm:pt>
    <dgm:pt modelId="{E5973BCB-178F-4AB3-A644-7E793FAFD0DC}" type="sibTrans" cxnId="{37A9DE97-ED6F-4DAF-945F-8DC98F32D950}">
      <dgm:prSet/>
      <dgm:spPr/>
      <dgm:t>
        <a:bodyPr/>
        <a:lstStyle/>
        <a:p>
          <a:endParaRPr lang="en-US"/>
        </a:p>
      </dgm:t>
    </dgm:pt>
    <dgm:pt modelId="{EBD390B8-A91A-402E-A2F0-E82590DD29B6}" type="pres">
      <dgm:prSet presAssocID="{A79B408C-9E52-404E-AAB4-F1FAE3DA5B4E}" presName="root" presStyleCnt="0">
        <dgm:presLayoutVars>
          <dgm:dir/>
          <dgm:resizeHandles val="exact"/>
        </dgm:presLayoutVars>
      </dgm:prSet>
      <dgm:spPr/>
    </dgm:pt>
    <dgm:pt modelId="{05864E26-E8E1-41E0-8061-5EB6B0DC1B5C}" type="pres">
      <dgm:prSet presAssocID="{517E5ACD-7EF2-407C-AC1F-E6EFF7E12D86}" presName="compNode" presStyleCnt="0"/>
      <dgm:spPr/>
    </dgm:pt>
    <dgm:pt modelId="{76412CCE-6296-4BFF-822C-2244DA8EA11B}" type="pres">
      <dgm:prSet presAssocID="{517E5ACD-7EF2-407C-AC1F-E6EFF7E12D86}" presName="bgRect" presStyleLbl="bgShp" presStyleIdx="0" presStyleCnt="5"/>
      <dgm:spPr/>
    </dgm:pt>
    <dgm:pt modelId="{4D8DF736-F498-42F3-84D4-F8A37FD8A0D9}" type="pres">
      <dgm:prSet presAssocID="{517E5ACD-7EF2-407C-AC1F-E6EFF7E12D8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ask"/>
        </a:ext>
      </dgm:extLst>
    </dgm:pt>
    <dgm:pt modelId="{0837AB46-E0BC-4471-86AB-012497A586E9}" type="pres">
      <dgm:prSet presAssocID="{517E5ACD-7EF2-407C-AC1F-E6EFF7E12D86}" presName="spaceRect" presStyleCnt="0"/>
      <dgm:spPr/>
    </dgm:pt>
    <dgm:pt modelId="{873FE19C-DC05-4431-8956-EEB328E60B68}" type="pres">
      <dgm:prSet presAssocID="{517E5ACD-7EF2-407C-AC1F-E6EFF7E12D86}" presName="parTx" presStyleLbl="revTx" presStyleIdx="0" presStyleCnt="5">
        <dgm:presLayoutVars>
          <dgm:chMax val="0"/>
          <dgm:chPref val="0"/>
        </dgm:presLayoutVars>
      </dgm:prSet>
      <dgm:spPr/>
    </dgm:pt>
    <dgm:pt modelId="{E7086AC4-939A-40E7-BEF4-8646BD3AC0F9}" type="pres">
      <dgm:prSet presAssocID="{C4A4CED9-E30F-4FB1-95C7-C06485A18D51}" presName="sibTrans" presStyleCnt="0"/>
      <dgm:spPr/>
    </dgm:pt>
    <dgm:pt modelId="{C5F4120C-41C8-4678-A16B-A651E58227D2}" type="pres">
      <dgm:prSet presAssocID="{E8AC8B23-DE34-4F27-968A-EB5CF956BFFB}" presName="compNode" presStyleCnt="0"/>
      <dgm:spPr/>
    </dgm:pt>
    <dgm:pt modelId="{8CC22F96-84F2-4ED1-95AB-4806159962B5}" type="pres">
      <dgm:prSet presAssocID="{E8AC8B23-DE34-4F27-968A-EB5CF956BFFB}" presName="bgRect" presStyleLbl="bgShp" presStyleIdx="1" presStyleCnt="5"/>
      <dgm:spPr/>
    </dgm:pt>
    <dgm:pt modelId="{81940446-CCAC-46FC-B885-35E6EF6AB967}" type="pres">
      <dgm:prSet presAssocID="{E8AC8B23-DE34-4F27-968A-EB5CF956BFF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1984B045-8CC9-4808-952D-F8F74D98A1D4}" type="pres">
      <dgm:prSet presAssocID="{E8AC8B23-DE34-4F27-968A-EB5CF956BFFB}" presName="spaceRect" presStyleCnt="0"/>
      <dgm:spPr/>
    </dgm:pt>
    <dgm:pt modelId="{860B0400-ACCF-4A47-B6EF-A1D378C49CF2}" type="pres">
      <dgm:prSet presAssocID="{E8AC8B23-DE34-4F27-968A-EB5CF956BFFB}" presName="parTx" presStyleLbl="revTx" presStyleIdx="1" presStyleCnt="5">
        <dgm:presLayoutVars>
          <dgm:chMax val="0"/>
          <dgm:chPref val="0"/>
        </dgm:presLayoutVars>
      </dgm:prSet>
      <dgm:spPr/>
    </dgm:pt>
    <dgm:pt modelId="{EABD855B-D92C-47BC-A152-71A3626C87E8}" type="pres">
      <dgm:prSet presAssocID="{247FF726-F96B-4CB9-82D7-8BD08DA0B0D0}" presName="sibTrans" presStyleCnt="0"/>
      <dgm:spPr/>
    </dgm:pt>
    <dgm:pt modelId="{D0E8A809-922C-4A92-83A5-3746B3B38285}" type="pres">
      <dgm:prSet presAssocID="{486E6707-7AF0-43DF-B7D3-F76EBDFE0EED}" presName="compNode" presStyleCnt="0"/>
      <dgm:spPr/>
    </dgm:pt>
    <dgm:pt modelId="{BA98592C-5059-4961-A537-84EE55640093}" type="pres">
      <dgm:prSet presAssocID="{486E6707-7AF0-43DF-B7D3-F76EBDFE0EED}" presName="bgRect" presStyleLbl="bgShp" presStyleIdx="2" presStyleCnt="5"/>
      <dgm:spPr/>
    </dgm:pt>
    <dgm:pt modelId="{451BA485-8829-490A-94FA-B40222D2967D}" type="pres">
      <dgm:prSet presAssocID="{486E6707-7AF0-43DF-B7D3-F76EBDFE0E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twork Diagram"/>
        </a:ext>
      </dgm:extLst>
    </dgm:pt>
    <dgm:pt modelId="{2824209D-BCA1-4E27-BFCF-A923149C275A}" type="pres">
      <dgm:prSet presAssocID="{486E6707-7AF0-43DF-B7D3-F76EBDFE0EED}" presName="spaceRect" presStyleCnt="0"/>
      <dgm:spPr/>
    </dgm:pt>
    <dgm:pt modelId="{B1657314-6B35-4AAB-BEE0-A0C147682484}" type="pres">
      <dgm:prSet presAssocID="{486E6707-7AF0-43DF-B7D3-F76EBDFE0EED}" presName="parTx" presStyleLbl="revTx" presStyleIdx="2" presStyleCnt="5">
        <dgm:presLayoutVars>
          <dgm:chMax val="0"/>
          <dgm:chPref val="0"/>
        </dgm:presLayoutVars>
      </dgm:prSet>
      <dgm:spPr/>
    </dgm:pt>
    <dgm:pt modelId="{5DFDBD20-203C-4395-B534-E238C6CF9CC9}" type="pres">
      <dgm:prSet presAssocID="{15737780-DF10-4B38-AB07-616937004051}" presName="sibTrans" presStyleCnt="0"/>
      <dgm:spPr/>
    </dgm:pt>
    <dgm:pt modelId="{B6676F49-0DE4-47C6-80AF-9EA405572582}" type="pres">
      <dgm:prSet presAssocID="{CB46CC65-B4F9-4089-8CE4-6B2CBF2B7C13}" presName="compNode" presStyleCnt="0"/>
      <dgm:spPr/>
    </dgm:pt>
    <dgm:pt modelId="{68D2093C-EC01-40D4-BD7E-F7887A291B48}" type="pres">
      <dgm:prSet presAssocID="{CB46CC65-B4F9-4089-8CE4-6B2CBF2B7C13}" presName="bgRect" presStyleLbl="bgShp" presStyleIdx="3" presStyleCnt="5"/>
      <dgm:spPr/>
    </dgm:pt>
    <dgm:pt modelId="{E5EF63BD-5AFF-4A0E-8AF7-5B743941DDF9}" type="pres">
      <dgm:prSet presAssocID="{CB46CC65-B4F9-4089-8CE4-6B2CBF2B7C1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nk"/>
        </a:ext>
      </dgm:extLst>
    </dgm:pt>
    <dgm:pt modelId="{CB4086B7-8E26-41A8-9D24-C3CD3EEB051A}" type="pres">
      <dgm:prSet presAssocID="{CB46CC65-B4F9-4089-8CE4-6B2CBF2B7C13}" presName="spaceRect" presStyleCnt="0"/>
      <dgm:spPr/>
    </dgm:pt>
    <dgm:pt modelId="{90FE6157-FFB8-4E9A-BFC5-DC7558567DD8}" type="pres">
      <dgm:prSet presAssocID="{CB46CC65-B4F9-4089-8CE4-6B2CBF2B7C13}" presName="parTx" presStyleLbl="revTx" presStyleIdx="3" presStyleCnt="5">
        <dgm:presLayoutVars>
          <dgm:chMax val="0"/>
          <dgm:chPref val="0"/>
        </dgm:presLayoutVars>
      </dgm:prSet>
      <dgm:spPr/>
    </dgm:pt>
    <dgm:pt modelId="{CAC65FB7-39AA-419F-B5AA-2410FB58493D}" type="pres">
      <dgm:prSet presAssocID="{CBEFC03A-1CEF-449C-9B7E-886BB3F1906E}" presName="sibTrans" presStyleCnt="0"/>
      <dgm:spPr/>
    </dgm:pt>
    <dgm:pt modelId="{9E7828DB-60D1-4F4E-BCC5-CD5FD641A502}" type="pres">
      <dgm:prSet presAssocID="{C78519DA-4DE7-4A4C-B5C7-2D103F7AECE9}" presName="compNode" presStyleCnt="0"/>
      <dgm:spPr/>
    </dgm:pt>
    <dgm:pt modelId="{C0A64160-A73C-4F5B-83EB-38991D5405EC}" type="pres">
      <dgm:prSet presAssocID="{C78519DA-4DE7-4A4C-B5C7-2D103F7AECE9}" presName="bgRect" presStyleLbl="bgShp" presStyleIdx="4" presStyleCnt="5"/>
      <dgm:spPr/>
    </dgm:pt>
    <dgm:pt modelId="{6E1D82F8-6FC5-45B5-AF59-FAC5C0C95A4D}" type="pres">
      <dgm:prSet presAssocID="{C78519DA-4DE7-4A4C-B5C7-2D103F7AEC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7739C5C4-9157-40BD-A9BF-560086BD6B5A}" type="pres">
      <dgm:prSet presAssocID="{C78519DA-4DE7-4A4C-B5C7-2D103F7AECE9}" presName="spaceRect" presStyleCnt="0"/>
      <dgm:spPr/>
    </dgm:pt>
    <dgm:pt modelId="{CF142670-37FE-4C8A-B182-EDD2D8D1CB7B}" type="pres">
      <dgm:prSet presAssocID="{C78519DA-4DE7-4A4C-B5C7-2D103F7AECE9}" presName="parTx" presStyleLbl="revTx" presStyleIdx="4" presStyleCnt="5">
        <dgm:presLayoutVars>
          <dgm:chMax val="0"/>
          <dgm:chPref val="0"/>
        </dgm:presLayoutVars>
      </dgm:prSet>
      <dgm:spPr/>
    </dgm:pt>
  </dgm:ptLst>
  <dgm:cxnLst>
    <dgm:cxn modelId="{26AAA40D-AC46-467B-8B65-7E8FAC75F93E}" type="presOf" srcId="{517E5ACD-7EF2-407C-AC1F-E6EFF7E12D86}" destId="{873FE19C-DC05-4431-8956-EEB328E60B68}" srcOrd="0" destOrd="0" presId="urn:microsoft.com/office/officeart/2018/2/layout/IconVerticalSolidList"/>
    <dgm:cxn modelId="{4FD2BF26-CFF1-4F4F-9B75-A26C72BE08FA}" srcId="{A79B408C-9E52-404E-AAB4-F1FAE3DA5B4E}" destId="{517E5ACD-7EF2-407C-AC1F-E6EFF7E12D86}" srcOrd="0" destOrd="0" parTransId="{694CC040-54C7-4357-ACC3-B4001CB0E9F2}" sibTransId="{C4A4CED9-E30F-4FB1-95C7-C06485A18D51}"/>
    <dgm:cxn modelId="{E7E07543-0076-471F-8A3D-D1F41CDED467}" type="presOf" srcId="{E8AC8B23-DE34-4F27-968A-EB5CF956BFFB}" destId="{860B0400-ACCF-4A47-B6EF-A1D378C49CF2}" srcOrd="0" destOrd="0" presId="urn:microsoft.com/office/officeart/2018/2/layout/IconVerticalSolidList"/>
    <dgm:cxn modelId="{90728D43-7C26-4FD7-B536-D5CF8971A8A5}" type="presOf" srcId="{486E6707-7AF0-43DF-B7D3-F76EBDFE0EED}" destId="{B1657314-6B35-4AAB-BEE0-A0C147682484}" srcOrd="0" destOrd="0" presId="urn:microsoft.com/office/officeart/2018/2/layout/IconVerticalSolidList"/>
    <dgm:cxn modelId="{9D9DA96E-8C4B-4645-9CEA-053F8830FC4B}" srcId="{A79B408C-9E52-404E-AAB4-F1FAE3DA5B4E}" destId="{CB46CC65-B4F9-4089-8CE4-6B2CBF2B7C13}" srcOrd="3" destOrd="0" parTransId="{630725CC-F2CF-4F4A-9917-1A012C165298}" sibTransId="{CBEFC03A-1CEF-449C-9B7E-886BB3F1906E}"/>
    <dgm:cxn modelId="{13586B58-2380-415F-91F6-635ED1C03F2D}" type="presOf" srcId="{A79B408C-9E52-404E-AAB4-F1FAE3DA5B4E}" destId="{EBD390B8-A91A-402E-A2F0-E82590DD29B6}" srcOrd="0" destOrd="0" presId="urn:microsoft.com/office/officeart/2018/2/layout/IconVerticalSolidList"/>
    <dgm:cxn modelId="{37A9DE97-ED6F-4DAF-945F-8DC98F32D950}" srcId="{A79B408C-9E52-404E-AAB4-F1FAE3DA5B4E}" destId="{C78519DA-4DE7-4A4C-B5C7-2D103F7AECE9}" srcOrd="4" destOrd="0" parTransId="{D9166403-6CA6-4593-BD03-F71452CFEA0F}" sibTransId="{E5973BCB-178F-4AB3-A644-7E793FAFD0DC}"/>
    <dgm:cxn modelId="{D4DE2CA7-5F28-4093-9E87-7EF45CB1EA9A}" srcId="{A79B408C-9E52-404E-AAB4-F1FAE3DA5B4E}" destId="{486E6707-7AF0-43DF-B7D3-F76EBDFE0EED}" srcOrd="2" destOrd="0" parTransId="{5ECE0FD5-4E70-4864-BB66-DE272F7ECF77}" sibTransId="{15737780-DF10-4B38-AB07-616937004051}"/>
    <dgm:cxn modelId="{7624BACE-DD1F-47FE-9AC5-5758090C2308}" srcId="{A79B408C-9E52-404E-AAB4-F1FAE3DA5B4E}" destId="{E8AC8B23-DE34-4F27-968A-EB5CF956BFFB}" srcOrd="1" destOrd="0" parTransId="{C89C6E97-7772-4FC9-A4E7-357AFC35AB24}" sibTransId="{247FF726-F96B-4CB9-82D7-8BD08DA0B0D0}"/>
    <dgm:cxn modelId="{FBB8C9D7-5F5A-4F3D-8181-E754FE62B11C}" type="presOf" srcId="{CB46CC65-B4F9-4089-8CE4-6B2CBF2B7C13}" destId="{90FE6157-FFB8-4E9A-BFC5-DC7558567DD8}" srcOrd="0" destOrd="0" presId="urn:microsoft.com/office/officeart/2018/2/layout/IconVerticalSolidList"/>
    <dgm:cxn modelId="{6D3E4AE2-6F33-4A01-AA6A-D3359188F425}" type="presOf" srcId="{C78519DA-4DE7-4A4C-B5C7-2D103F7AECE9}" destId="{CF142670-37FE-4C8A-B182-EDD2D8D1CB7B}" srcOrd="0" destOrd="0" presId="urn:microsoft.com/office/officeart/2018/2/layout/IconVerticalSolidList"/>
    <dgm:cxn modelId="{DBB875C3-4B38-4CFC-B61F-A0911C1235E5}" type="presParOf" srcId="{EBD390B8-A91A-402E-A2F0-E82590DD29B6}" destId="{05864E26-E8E1-41E0-8061-5EB6B0DC1B5C}" srcOrd="0" destOrd="0" presId="urn:microsoft.com/office/officeart/2018/2/layout/IconVerticalSolidList"/>
    <dgm:cxn modelId="{8BA767CB-3D0D-4374-B558-4D972A4DB234}" type="presParOf" srcId="{05864E26-E8E1-41E0-8061-5EB6B0DC1B5C}" destId="{76412CCE-6296-4BFF-822C-2244DA8EA11B}" srcOrd="0" destOrd="0" presId="urn:microsoft.com/office/officeart/2018/2/layout/IconVerticalSolidList"/>
    <dgm:cxn modelId="{151F2E99-5374-4B0D-84AD-91104B612B4F}" type="presParOf" srcId="{05864E26-E8E1-41E0-8061-5EB6B0DC1B5C}" destId="{4D8DF736-F498-42F3-84D4-F8A37FD8A0D9}" srcOrd="1" destOrd="0" presId="urn:microsoft.com/office/officeart/2018/2/layout/IconVerticalSolidList"/>
    <dgm:cxn modelId="{6DA39D85-038E-47EA-8990-E88239E45C2D}" type="presParOf" srcId="{05864E26-E8E1-41E0-8061-5EB6B0DC1B5C}" destId="{0837AB46-E0BC-4471-86AB-012497A586E9}" srcOrd="2" destOrd="0" presId="urn:microsoft.com/office/officeart/2018/2/layout/IconVerticalSolidList"/>
    <dgm:cxn modelId="{A777CD93-A1ED-4A0A-A836-8F237878615A}" type="presParOf" srcId="{05864E26-E8E1-41E0-8061-5EB6B0DC1B5C}" destId="{873FE19C-DC05-4431-8956-EEB328E60B68}" srcOrd="3" destOrd="0" presId="urn:microsoft.com/office/officeart/2018/2/layout/IconVerticalSolidList"/>
    <dgm:cxn modelId="{6415CF69-9EE5-42A2-84D7-15F494756B8E}" type="presParOf" srcId="{EBD390B8-A91A-402E-A2F0-E82590DD29B6}" destId="{E7086AC4-939A-40E7-BEF4-8646BD3AC0F9}" srcOrd="1" destOrd="0" presId="urn:microsoft.com/office/officeart/2018/2/layout/IconVerticalSolidList"/>
    <dgm:cxn modelId="{3DF1BF73-10D7-4B1A-934E-0C392F263F9F}" type="presParOf" srcId="{EBD390B8-A91A-402E-A2F0-E82590DD29B6}" destId="{C5F4120C-41C8-4678-A16B-A651E58227D2}" srcOrd="2" destOrd="0" presId="urn:microsoft.com/office/officeart/2018/2/layout/IconVerticalSolidList"/>
    <dgm:cxn modelId="{5533A5EF-946D-4491-8D5F-63B3B3DF2ED6}" type="presParOf" srcId="{C5F4120C-41C8-4678-A16B-A651E58227D2}" destId="{8CC22F96-84F2-4ED1-95AB-4806159962B5}" srcOrd="0" destOrd="0" presId="urn:microsoft.com/office/officeart/2018/2/layout/IconVerticalSolidList"/>
    <dgm:cxn modelId="{64DFB372-92F8-4241-AFD7-BF0E7C36A356}" type="presParOf" srcId="{C5F4120C-41C8-4678-A16B-A651E58227D2}" destId="{81940446-CCAC-46FC-B885-35E6EF6AB967}" srcOrd="1" destOrd="0" presId="urn:microsoft.com/office/officeart/2018/2/layout/IconVerticalSolidList"/>
    <dgm:cxn modelId="{7014DF12-98E2-4D2E-8BF8-559788B60A49}" type="presParOf" srcId="{C5F4120C-41C8-4678-A16B-A651E58227D2}" destId="{1984B045-8CC9-4808-952D-F8F74D98A1D4}" srcOrd="2" destOrd="0" presId="urn:microsoft.com/office/officeart/2018/2/layout/IconVerticalSolidList"/>
    <dgm:cxn modelId="{5B7A4268-2250-4BB5-AF49-172D2594945E}" type="presParOf" srcId="{C5F4120C-41C8-4678-A16B-A651E58227D2}" destId="{860B0400-ACCF-4A47-B6EF-A1D378C49CF2}" srcOrd="3" destOrd="0" presId="urn:microsoft.com/office/officeart/2018/2/layout/IconVerticalSolidList"/>
    <dgm:cxn modelId="{73885E4F-3DC8-4165-B76B-F1A6E18962D2}" type="presParOf" srcId="{EBD390B8-A91A-402E-A2F0-E82590DD29B6}" destId="{EABD855B-D92C-47BC-A152-71A3626C87E8}" srcOrd="3" destOrd="0" presId="urn:microsoft.com/office/officeart/2018/2/layout/IconVerticalSolidList"/>
    <dgm:cxn modelId="{F3C97063-CDA2-42C2-A2B3-1D4A15D762BB}" type="presParOf" srcId="{EBD390B8-A91A-402E-A2F0-E82590DD29B6}" destId="{D0E8A809-922C-4A92-83A5-3746B3B38285}" srcOrd="4" destOrd="0" presId="urn:microsoft.com/office/officeart/2018/2/layout/IconVerticalSolidList"/>
    <dgm:cxn modelId="{38C94FC7-4B16-4231-A304-0E461CC42B95}" type="presParOf" srcId="{D0E8A809-922C-4A92-83A5-3746B3B38285}" destId="{BA98592C-5059-4961-A537-84EE55640093}" srcOrd="0" destOrd="0" presId="urn:microsoft.com/office/officeart/2018/2/layout/IconVerticalSolidList"/>
    <dgm:cxn modelId="{C24D8E92-4393-48BE-AA07-F4CAC162DC0F}" type="presParOf" srcId="{D0E8A809-922C-4A92-83A5-3746B3B38285}" destId="{451BA485-8829-490A-94FA-B40222D2967D}" srcOrd="1" destOrd="0" presId="urn:microsoft.com/office/officeart/2018/2/layout/IconVerticalSolidList"/>
    <dgm:cxn modelId="{FBF4DD36-B667-4A14-B38B-3A5C0D2CE366}" type="presParOf" srcId="{D0E8A809-922C-4A92-83A5-3746B3B38285}" destId="{2824209D-BCA1-4E27-BFCF-A923149C275A}" srcOrd="2" destOrd="0" presId="urn:microsoft.com/office/officeart/2018/2/layout/IconVerticalSolidList"/>
    <dgm:cxn modelId="{23FEA077-F26F-4D66-824A-FE3BD981406A}" type="presParOf" srcId="{D0E8A809-922C-4A92-83A5-3746B3B38285}" destId="{B1657314-6B35-4AAB-BEE0-A0C147682484}" srcOrd="3" destOrd="0" presId="urn:microsoft.com/office/officeart/2018/2/layout/IconVerticalSolidList"/>
    <dgm:cxn modelId="{BF8548E9-D212-45AF-911D-C3AD13A103A8}" type="presParOf" srcId="{EBD390B8-A91A-402E-A2F0-E82590DD29B6}" destId="{5DFDBD20-203C-4395-B534-E238C6CF9CC9}" srcOrd="5" destOrd="0" presId="urn:microsoft.com/office/officeart/2018/2/layout/IconVerticalSolidList"/>
    <dgm:cxn modelId="{8748CB68-71D1-4ADB-9662-CD1E22E59C62}" type="presParOf" srcId="{EBD390B8-A91A-402E-A2F0-E82590DD29B6}" destId="{B6676F49-0DE4-47C6-80AF-9EA405572582}" srcOrd="6" destOrd="0" presId="urn:microsoft.com/office/officeart/2018/2/layout/IconVerticalSolidList"/>
    <dgm:cxn modelId="{52010956-3E30-485E-87E8-11D7C8F34F81}" type="presParOf" srcId="{B6676F49-0DE4-47C6-80AF-9EA405572582}" destId="{68D2093C-EC01-40D4-BD7E-F7887A291B48}" srcOrd="0" destOrd="0" presId="urn:microsoft.com/office/officeart/2018/2/layout/IconVerticalSolidList"/>
    <dgm:cxn modelId="{EFA884CA-286A-4F1D-AF6F-5B3D3ECD5293}" type="presParOf" srcId="{B6676F49-0DE4-47C6-80AF-9EA405572582}" destId="{E5EF63BD-5AFF-4A0E-8AF7-5B743941DDF9}" srcOrd="1" destOrd="0" presId="urn:microsoft.com/office/officeart/2018/2/layout/IconVerticalSolidList"/>
    <dgm:cxn modelId="{5C1F4C19-11AF-43BA-A64C-5C14A34FF2AC}" type="presParOf" srcId="{B6676F49-0DE4-47C6-80AF-9EA405572582}" destId="{CB4086B7-8E26-41A8-9D24-C3CD3EEB051A}" srcOrd="2" destOrd="0" presId="urn:microsoft.com/office/officeart/2018/2/layout/IconVerticalSolidList"/>
    <dgm:cxn modelId="{B4DD22AC-75BD-48E8-BB08-82A58B82FBB2}" type="presParOf" srcId="{B6676F49-0DE4-47C6-80AF-9EA405572582}" destId="{90FE6157-FFB8-4E9A-BFC5-DC7558567DD8}" srcOrd="3" destOrd="0" presId="urn:microsoft.com/office/officeart/2018/2/layout/IconVerticalSolidList"/>
    <dgm:cxn modelId="{25FF9DC8-8CA4-4D4C-809D-5E62E6201ED0}" type="presParOf" srcId="{EBD390B8-A91A-402E-A2F0-E82590DD29B6}" destId="{CAC65FB7-39AA-419F-B5AA-2410FB58493D}" srcOrd="7" destOrd="0" presId="urn:microsoft.com/office/officeart/2018/2/layout/IconVerticalSolidList"/>
    <dgm:cxn modelId="{A9812C38-3D84-466E-8720-0A219C0FC88C}" type="presParOf" srcId="{EBD390B8-A91A-402E-A2F0-E82590DD29B6}" destId="{9E7828DB-60D1-4F4E-BCC5-CD5FD641A502}" srcOrd="8" destOrd="0" presId="urn:microsoft.com/office/officeart/2018/2/layout/IconVerticalSolidList"/>
    <dgm:cxn modelId="{054061BF-58D3-4BEC-8B7E-17BCD58E9002}" type="presParOf" srcId="{9E7828DB-60D1-4F4E-BCC5-CD5FD641A502}" destId="{C0A64160-A73C-4F5B-83EB-38991D5405EC}" srcOrd="0" destOrd="0" presId="urn:microsoft.com/office/officeart/2018/2/layout/IconVerticalSolidList"/>
    <dgm:cxn modelId="{D1BFDDD6-4520-4E98-AFC4-927A7DA1940B}" type="presParOf" srcId="{9E7828DB-60D1-4F4E-BCC5-CD5FD641A502}" destId="{6E1D82F8-6FC5-45B5-AF59-FAC5C0C95A4D}" srcOrd="1" destOrd="0" presId="urn:microsoft.com/office/officeart/2018/2/layout/IconVerticalSolidList"/>
    <dgm:cxn modelId="{E9A21195-8345-4257-AD27-41641540C302}" type="presParOf" srcId="{9E7828DB-60D1-4F4E-BCC5-CD5FD641A502}" destId="{7739C5C4-9157-40BD-A9BF-560086BD6B5A}" srcOrd="2" destOrd="0" presId="urn:microsoft.com/office/officeart/2018/2/layout/IconVerticalSolidList"/>
    <dgm:cxn modelId="{6EE335D5-740B-45CB-AE9A-367EC1AE24B6}" type="presParOf" srcId="{9E7828DB-60D1-4F4E-BCC5-CD5FD641A502}" destId="{CF142670-37FE-4C8A-B182-EDD2D8D1CB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B13791-9EDD-405E-995C-AC97AD43360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4C818CA-6DBD-45A3-98B5-7BE0B94B6D6E}">
      <dgm:prSet/>
      <dgm:spPr/>
      <dgm:t>
        <a:bodyPr/>
        <a:lstStyle/>
        <a:p>
          <a:pPr>
            <a:lnSpc>
              <a:spcPct val="100000"/>
            </a:lnSpc>
          </a:pPr>
          <a:r>
            <a:rPr lang="en-US" b="0" i="0"/>
            <a:t>WSGI (Web Server Gateway Interface) is a standard interface between web servers and Python web applications.</a:t>
          </a:r>
          <a:endParaRPr lang="en-US"/>
        </a:p>
      </dgm:t>
    </dgm:pt>
    <dgm:pt modelId="{AA05C63F-FC5F-4909-935B-90E7A03E2BDF}" type="parTrans" cxnId="{137DE7FE-C6D4-4A7E-A06D-51B6C37FB170}">
      <dgm:prSet/>
      <dgm:spPr/>
      <dgm:t>
        <a:bodyPr/>
        <a:lstStyle/>
        <a:p>
          <a:endParaRPr lang="en-US"/>
        </a:p>
      </dgm:t>
    </dgm:pt>
    <dgm:pt modelId="{AEFE572A-09FD-4296-9109-0C89C166F891}" type="sibTrans" cxnId="{137DE7FE-C6D4-4A7E-A06D-51B6C37FB170}">
      <dgm:prSet/>
      <dgm:spPr/>
      <dgm:t>
        <a:bodyPr/>
        <a:lstStyle/>
        <a:p>
          <a:endParaRPr lang="en-US"/>
        </a:p>
      </dgm:t>
    </dgm:pt>
    <dgm:pt modelId="{4FAFA50D-EF0E-4112-B55B-7F2A5A27C0E3}">
      <dgm:prSet/>
      <dgm:spPr/>
      <dgm:t>
        <a:bodyPr/>
        <a:lstStyle/>
        <a:p>
          <a:pPr>
            <a:lnSpc>
              <a:spcPct val="100000"/>
            </a:lnSpc>
          </a:pPr>
          <a:r>
            <a:rPr lang="en-US" b="0" i="0"/>
            <a:t>It ensures that the server can handle HTTP requests and pass them to the Flask app efficiently.</a:t>
          </a:r>
          <a:endParaRPr lang="en-US"/>
        </a:p>
      </dgm:t>
    </dgm:pt>
    <dgm:pt modelId="{938152E0-E27E-4C25-A99E-6C4C89FF295D}" type="parTrans" cxnId="{AE74E52D-3A3B-4545-A5F1-14C4269AEC5C}">
      <dgm:prSet/>
      <dgm:spPr/>
      <dgm:t>
        <a:bodyPr/>
        <a:lstStyle/>
        <a:p>
          <a:endParaRPr lang="en-US"/>
        </a:p>
      </dgm:t>
    </dgm:pt>
    <dgm:pt modelId="{EF00FC73-2645-4EEE-BECC-427F72B876F4}" type="sibTrans" cxnId="{AE74E52D-3A3B-4545-A5F1-14C4269AEC5C}">
      <dgm:prSet/>
      <dgm:spPr/>
      <dgm:t>
        <a:bodyPr/>
        <a:lstStyle/>
        <a:p>
          <a:endParaRPr lang="en-US"/>
        </a:p>
      </dgm:t>
    </dgm:pt>
    <dgm:pt modelId="{005533BB-5D8F-46D2-81AB-4B4C4BCF5EE5}" type="pres">
      <dgm:prSet presAssocID="{75B13791-9EDD-405E-995C-AC97AD43360A}" presName="root" presStyleCnt="0">
        <dgm:presLayoutVars>
          <dgm:dir/>
          <dgm:resizeHandles val="exact"/>
        </dgm:presLayoutVars>
      </dgm:prSet>
      <dgm:spPr/>
    </dgm:pt>
    <dgm:pt modelId="{59A5D9D0-2091-4A1D-B5B6-7184EC3FA933}" type="pres">
      <dgm:prSet presAssocID="{F4C818CA-6DBD-45A3-98B5-7BE0B94B6D6E}" presName="compNode" presStyleCnt="0"/>
      <dgm:spPr/>
    </dgm:pt>
    <dgm:pt modelId="{7BEE969F-A5ED-465B-B138-DDD834D3C314}" type="pres">
      <dgm:prSet presAssocID="{F4C818CA-6DBD-45A3-98B5-7BE0B94B6D6E}" presName="bgRect" presStyleLbl="bgShp" presStyleIdx="0" presStyleCnt="2"/>
      <dgm:spPr/>
    </dgm:pt>
    <dgm:pt modelId="{C2CD8A75-4752-47D8-8F22-3AB9CCE5FD52}" type="pres">
      <dgm:prSet presAssocID="{F4C818CA-6DBD-45A3-98B5-7BE0B94B6D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D10505A8-18F6-4524-9CC6-043B8454FE31}" type="pres">
      <dgm:prSet presAssocID="{F4C818CA-6DBD-45A3-98B5-7BE0B94B6D6E}" presName="spaceRect" presStyleCnt="0"/>
      <dgm:spPr/>
    </dgm:pt>
    <dgm:pt modelId="{68A23F26-9552-4E66-A9BF-E0D34D6052E0}" type="pres">
      <dgm:prSet presAssocID="{F4C818CA-6DBD-45A3-98B5-7BE0B94B6D6E}" presName="parTx" presStyleLbl="revTx" presStyleIdx="0" presStyleCnt="2">
        <dgm:presLayoutVars>
          <dgm:chMax val="0"/>
          <dgm:chPref val="0"/>
        </dgm:presLayoutVars>
      </dgm:prSet>
      <dgm:spPr/>
    </dgm:pt>
    <dgm:pt modelId="{08F0958E-B37E-4149-AF2E-22167F644868}" type="pres">
      <dgm:prSet presAssocID="{AEFE572A-09FD-4296-9109-0C89C166F891}" presName="sibTrans" presStyleCnt="0"/>
      <dgm:spPr/>
    </dgm:pt>
    <dgm:pt modelId="{5D53FBD3-62C2-4591-B57B-39D35F40747D}" type="pres">
      <dgm:prSet presAssocID="{4FAFA50D-EF0E-4112-B55B-7F2A5A27C0E3}" presName="compNode" presStyleCnt="0"/>
      <dgm:spPr/>
    </dgm:pt>
    <dgm:pt modelId="{09C92EC3-ABB3-427B-9E0F-183B430E1081}" type="pres">
      <dgm:prSet presAssocID="{4FAFA50D-EF0E-4112-B55B-7F2A5A27C0E3}" presName="bgRect" presStyleLbl="bgShp" presStyleIdx="1" presStyleCnt="2"/>
      <dgm:spPr/>
    </dgm:pt>
    <dgm:pt modelId="{B92646C4-68A7-4541-B82A-757C3E9422C9}" type="pres">
      <dgm:prSet presAssocID="{4FAFA50D-EF0E-4112-B55B-7F2A5A27C0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ask"/>
        </a:ext>
      </dgm:extLst>
    </dgm:pt>
    <dgm:pt modelId="{D25C7750-1D9E-4203-AB9C-893515840754}" type="pres">
      <dgm:prSet presAssocID="{4FAFA50D-EF0E-4112-B55B-7F2A5A27C0E3}" presName="spaceRect" presStyleCnt="0"/>
      <dgm:spPr/>
    </dgm:pt>
    <dgm:pt modelId="{6AD1F1E3-F59A-44F1-BC16-E7B09DCCB183}" type="pres">
      <dgm:prSet presAssocID="{4FAFA50D-EF0E-4112-B55B-7F2A5A27C0E3}" presName="parTx" presStyleLbl="revTx" presStyleIdx="1" presStyleCnt="2">
        <dgm:presLayoutVars>
          <dgm:chMax val="0"/>
          <dgm:chPref val="0"/>
        </dgm:presLayoutVars>
      </dgm:prSet>
      <dgm:spPr/>
    </dgm:pt>
  </dgm:ptLst>
  <dgm:cxnLst>
    <dgm:cxn modelId="{AE74E52D-3A3B-4545-A5F1-14C4269AEC5C}" srcId="{75B13791-9EDD-405E-995C-AC97AD43360A}" destId="{4FAFA50D-EF0E-4112-B55B-7F2A5A27C0E3}" srcOrd="1" destOrd="0" parTransId="{938152E0-E27E-4C25-A99E-6C4C89FF295D}" sibTransId="{EF00FC73-2645-4EEE-BECC-427F72B876F4}"/>
    <dgm:cxn modelId="{2DB65B9F-D313-46AF-B654-41798E7297C5}" type="presOf" srcId="{F4C818CA-6DBD-45A3-98B5-7BE0B94B6D6E}" destId="{68A23F26-9552-4E66-A9BF-E0D34D6052E0}" srcOrd="0" destOrd="0" presId="urn:microsoft.com/office/officeart/2018/2/layout/IconVerticalSolidList"/>
    <dgm:cxn modelId="{7B59999F-2725-45EC-AEB2-5F78DF2C731C}" type="presOf" srcId="{4FAFA50D-EF0E-4112-B55B-7F2A5A27C0E3}" destId="{6AD1F1E3-F59A-44F1-BC16-E7B09DCCB183}" srcOrd="0" destOrd="0" presId="urn:microsoft.com/office/officeart/2018/2/layout/IconVerticalSolidList"/>
    <dgm:cxn modelId="{4B032EB6-B5ED-4ACA-9453-925106A7CDF1}" type="presOf" srcId="{75B13791-9EDD-405E-995C-AC97AD43360A}" destId="{005533BB-5D8F-46D2-81AB-4B4C4BCF5EE5}" srcOrd="0" destOrd="0" presId="urn:microsoft.com/office/officeart/2018/2/layout/IconVerticalSolidList"/>
    <dgm:cxn modelId="{137DE7FE-C6D4-4A7E-A06D-51B6C37FB170}" srcId="{75B13791-9EDD-405E-995C-AC97AD43360A}" destId="{F4C818CA-6DBD-45A3-98B5-7BE0B94B6D6E}" srcOrd="0" destOrd="0" parTransId="{AA05C63F-FC5F-4909-935B-90E7A03E2BDF}" sibTransId="{AEFE572A-09FD-4296-9109-0C89C166F891}"/>
    <dgm:cxn modelId="{B971A6E0-3C9A-46C5-838B-2E0E8559ABF5}" type="presParOf" srcId="{005533BB-5D8F-46D2-81AB-4B4C4BCF5EE5}" destId="{59A5D9D0-2091-4A1D-B5B6-7184EC3FA933}" srcOrd="0" destOrd="0" presId="urn:microsoft.com/office/officeart/2018/2/layout/IconVerticalSolidList"/>
    <dgm:cxn modelId="{01A3ECF6-9885-45E0-8971-995CD93CAE45}" type="presParOf" srcId="{59A5D9D0-2091-4A1D-B5B6-7184EC3FA933}" destId="{7BEE969F-A5ED-465B-B138-DDD834D3C314}" srcOrd="0" destOrd="0" presId="urn:microsoft.com/office/officeart/2018/2/layout/IconVerticalSolidList"/>
    <dgm:cxn modelId="{80D0CC75-4220-4C45-8244-754CEBBB9C3A}" type="presParOf" srcId="{59A5D9D0-2091-4A1D-B5B6-7184EC3FA933}" destId="{C2CD8A75-4752-47D8-8F22-3AB9CCE5FD52}" srcOrd="1" destOrd="0" presId="urn:microsoft.com/office/officeart/2018/2/layout/IconVerticalSolidList"/>
    <dgm:cxn modelId="{7A5F93F1-527F-4A2C-BBF7-6ADF8E3A67B6}" type="presParOf" srcId="{59A5D9D0-2091-4A1D-B5B6-7184EC3FA933}" destId="{D10505A8-18F6-4524-9CC6-043B8454FE31}" srcOrd="2" destOrd="0" presId="urn:microsoft.com/office/officeart/2018/2/layout/IconVerticalSolidList"/>
    <dgm:cxn modelId="{E16CA8DE-9898-4CA2-B2B8-8FF7C008DCC7}" type="presParOf" srcId="{59A5D9D0-2091-4A1D-B5B6-7184EC3FA933}" destId="{68A23F26-9552-4E66-A9BF-E0D34D6052E0}" srcOrd="3" destOrd="0" presId="urn:microsoft.com/office/officeart/2018/2/layout/IconVerticalSolidList"/>
    <dgm:cxn modelId="{8743F2C2-8F9E-43B5-8C54-2AB47A623C84}" type="presParOf" srcId="{005533BB-5D8F-46D2-81AB-4B4C4BCF5EE5}" destId="{08F0958E-B37E-4149-AF2E-22167F644868}" srcOrd="1" destOrd="0" presId="urn:microsoft.com/office/officeart/2018/2/layout/IconVerticalSolidList"/>
    <dgm:cxn modelId="{ECC03901-0799-4F1C-8DB7-AD4A2D585BE1}" type="presParOf" srcId="{005533BB-5D8F-46D2-81AB-4B4C4BCF5EE5}" destId="{5D53FBD3-62C2-4591-B57B-39D35F40747D}" srcOrd="2" destOrd="0" presId="urn:microsoft.com/office/officeart/2018/2/layout/IconVerticalSolidList"/>
    <dgm:cxn modelId="{E7545B10-9BA5-4C6D-9B3D-868F6B8993EA}" type="presParOf" srcId="{5D53FBD3-62C2-4591-B57B-39D35F40747D}" destId="{09C92EC3-ABB3-427B-9E0F-183B430E1081}" srcOrd="0" destOrd="0" presId="urn:microsoft.com/office/officeart/2018/2/layout/IconVerticalSolidList"/>
    <dgm:cxn modelId="{2753751C-AE81-40D9-927A-D033973E24A1}" type="presParOf" srcId="{5D53FBD3-62C2-4591-B57B-39D35F40747D}" destId="{B92646C4-68A7-4541-B82A-757C3E9422C9}" srcOrd="1" destOrd="0" presId="urn:microsoft.com/office/officeart/2018/2/layout/IconVerticalSolidList"/>
    <dgm:cxn modelId="{952A2209-4F6C-4395-83F5-F5A2AE554766}" type="presParOf" srcId="{5D53FBD3-62C2-4591-B57B-39D35F40747D}" destId="{D25C7750-1D9E-4203-AB9C-893515840754}" srcOrd="2" destOrd="0" presId="urn:microsoft.com/office/officeart/2018/2/layout/IconVerticalSolidList"/>
    <dgm:cxn modelId="{E1F6B46C-B319-4C31-A350-9B0247C0EE2A}" type="presParOf" srcId="{5D53FBD3-62C2-4591-B57B-39D35F40747D}" destId="{6AD1F1E3-F59A-44F1-BC16-E7B09DCCB18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8F7621-5149-4908-9A10-948C22056BAB}"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AAEAD493-A753-4964-BBFE-9BD0AB02E632}">
      <dgm:prSet/>
      <dgm:spPr/>
      <dgm:t>
        <a:bodyPr/>
        <a:lstStyle/>
        <a:p>
          <a:r>
            <a:rPr lang="en-US"/>
            <a:t>Created a wsgi.py file to expose the Flask app instance (app).</a:t>
          </a:r>
        </a:p>
      </dgm:t>
    </dgm:pt>
    <dgm:pt modelId="{E0E85ACD-C9A9-47A4-B837-908F488B9906}" type="parTrans" cxnId="{21E70DF0-1077-44C3-9F37-AB885710F598}">
      <dgm:prSet/>
      <dgm:spPr/>
      <dgm:t>
        <a:bodyPr/>
        <a:lstStyle/>
        <a:p>
          <a:endParaRPr lang="en-US"/>
        </a:p>
      </dgm:t>
    </dgm:pt>
    <dgm:pt modelId="{C6AC93B5-A66B-49C5-BEB4-D8D98CC1C742}" type="sibTrans" cxnId="{21E70DF0-1077-44C3-9F37-AB885710F598}">
      <dgm:prSet/>
      <dgm:spPr/>
      <dgm:t>
        <a:bodyPr/>
        <a:lstStyle/>
        <a:p>
          <a:endParaRPr lang="en-US"/>
        </a:p>
      </dgm:t>
    </dgm:pt>
    <dgm:pt modelId="{A4D2C342-E7BE-4F01-8685-800DDB567A49}">
      <dgm:prSet/>
      <dgm:spPr/>
      <dgm:t>
        <a:bodyPr/>
        <a:lstStyle/>
        <a:p>
          <a:r>
            <a:rPr lang="en-US"/>
            <a:t>Configured Gunicorn to act as the WSGI server and serve the app in a production-ready environment.</a:t>
          </a:r>
        </a:p>
      </dgm:t>
    </dgm:pt>
    <dgm:pt modelId="{F6958F91-7E85-4853-A2B6-454BF66F04E6}" type="parTrans" cxnId="{DFF6536E-6BD5-49F8-B2E5-1D905BB1A8A3}">
      <dgm:prSet/>
      <dgm:spPr/>
      <dgm:t>
        <a:bodyPr/>
        <a:lstStyle/>
        <a:p>
          <a:endParaRPr lang="en-US"/>
        </a:p>
      </dgm:t>
    </dgm:pt>
    <dgm:pt modelId="{387AC5ED-B975-451B-93E4-7659579162C2}" type="sibTrans" cxnId="{DFF6536E-6BD5-49F8-B2E5-1D905BB1A8A3}">
      <dgm:prSet/>
      <dgm:spPr/>
      <dgm:t>
        <a:bodyPr/>
        <a:lstStyle/>
        <a:p>
          <a:endParaRPr lang="en-US"/>
        </a:p>
      </dgm:t>
    </dgm:pt>
    <dgm:pt modelId="{201316E2-A551-4C01-AC7E-8D084C783220}">
      <dgm:prSet/>
      <dgm:spPr/>
      <dgm:t>
        <a:bodyPr/>
        <a:lstStyle/>
        <a:p>
          <a:r>
            <a:rPr lang="en-US"/>
            <a:t>Deployed the app using Render with Gunicorn as the entry point.</a:t>
          </a:r>
        </a:p>
      </dgm:t>
    </dgm:pt>
    <dgm:pt modelId="{0CF9D50F-EB73-4D51-AA94-B9D8432B6881}" type="parTrans" cxnId="{6BA96168-49C1-4D94-B938-E2E6DDB18E31}">
      <dgm:prSet/>
      <dgm:spPr/>
      <dgm:t>
        <a:bodyPr/>
        <a:lstStyle/>
        <a:p>
          <a:endParaRPr lang="en-US"/>
        </a:p>
      </dgm:t>
    </dgm:pt>
    <dgm:pt modelId="{4FA3FAA8-1227-427A-938B-9E33E9EA9E4D}" type="sibTrans" cxnId="{6BA96168-49C1-4D94-B938-E2E6DDB18E31}">
      <dgm:prSet/>
      <dgm:spPr/>
      <dgm:t>
        <a:bodyPr/>
        <a:lstStyle/>
        <a:p>
          <a:endParaRPr lang="en-US"/>
        </a:p>
      </dgm:t>
    </dgm:pt>
    <dgm:pt modelId="{B4576FDD-0070-4502-917F-477534ABE8C9}">
      <dgm:prSet/>
      <dgm:spPr/>
      <dgm:t>
        <a:bodyPr/>
        <a:lstStyle/>
        <a:p>
          <a:r>
            <a:rPr lang="en-CA"/>
            <a:t>Gunicorn---&gt; Flask App (via WSGI)---&gt; MongoDB / Frontend</a:t>
          </a:r>
          <a:endParaRPr lang="en-US"/>
        </a:p>
      </dgm:t>
    </dgm:pt>
    <dgm:pt modelId="{98037DBB-BCE4-4954-A748-B20736454B38}" type="parTrans" cxnId="{E419DB06-6916-49C9-AB8B-CFC5210520D6}">
      <dgm:prSet/>
      <dgm:spPr/>
      <dgm:t>
        <a:bodyPr/>
        <a:lstStyle/>
        <a:p>
          <a:endParaRPr lang="en-US"/>
        </a:p>
      </dgm:t>
    </dgm:pt>
    <dgm:pt modelId="{D912ADCB-9EC8-44FE-A94B-5AF679115ED8}" type="sibTrans" cxnId="{E419DB06-6916-49C9-AB8B-CFC5210520D6}">
      <dgm:prSet/>
      <dgm:spPr/>
      <dgm:t>
        <a:bodyPr/>
        <a:lstStyle/>
        <a:p>
          <a:endParaRPr lang="en-US"/>
        </a:p>
      </dgm:t>
    </dgm:pt>
    <dgm:pt modelId="{52E68262-125A-4BE0-93A3-58AB1F6715FA}">
      <dgm:prSet/>
      <dgm:spPr/>
      <dgm:t>
        <a:bodyPr/>
        <a:lstStyle/>
        <a:p>
          <a:r>
            <a:rPr lang="en-US"/>
            <a:t>While Flask has a built-in server for development, it’s not suited for production environments. WSGI provides a robust standard for serving Python applications.</a:t>
          </a:r>
        </a:p>
      </dgm:t>
    </dgm:pt>
    <dgm:pt modelId="{D63A424F-E010-460C-94FA-3218EBCC1F1F}" type="parTrans" cxnId="{62E80086-B66B-4195-BF3B-739476EBABBF}">
      <dgm:prSet/>
      <dgm:spPr/>
      <dgm:t>
        <a:bodyPr/>
        <a:lstStyle/>
        <a:p>
          <a:endParaRPr lang="en-US"/>
        </a:p>
      </dgm:t>
    </dgm:pt>
    <dgm:pt modelId="{D805F1E9-17C7-4E23-A319-5F5A68751DCD}" type="sibTrans" cxnId="{62E80086-B66B-4195-BF3B-739476EBABBF}">
      <dgm:prSet/>
      <dgm:spPr/>
      <dgm:t>
        <a:bodyPr/>
        <a:lstStyle/>
        <a:p>
          <a:endParaRPr lang="en-US"/>
        </a:p>
      </dgm:t>
    </dgm:pt>
    <dgm:pt modelId="{97776A66-47C0-4BBD-AC01-E552641C5FDF}" type="pres">
      <dgm:prSet presAssocID="{B28F7621-5149-4908-9A10-948C22056BAB}" presName="outerComposite" presStyleCnt="0">
        <dgm:presLayoutVars>
          <dgm:chMax val="5"/>
          <dgm:dir/>
          <dgm:resizeHandles val="exact"/>
        </dgm:presLayoutVars>
      </dgm:prSet>
      <dgm:spPr/>
    </dgm:pt>
    <dgm:pt modelId="{84B085EA-9691-4013-BA37-1478B682F0FF}" type="pres">
      <dgm:prSet presAssocID="{B28F7621-5149-4908-9A10-948C22056BAB}" presName="dummyMaxCanvas" presStyleCnt="0">
        <dgm:presLayoutVars/>
      </dgm:prSet>
      <dgm:spPr/>
    </dgm:pt>
    <dgm:pt modelId="{606542DB-C982-4BA8-A32F-71BA7B524519}" type="pres">
      <dgm:prSet presAssocID="{B28F7621-5149-4908-9A10-948C22056BAB}" presName="FiveNodes_1" presStyleLbl="node1" presStyleIdx="0" presStyleCnt="5">
        <dgm:presLayoutVars>
          <dgm:bulletEnabled val="1"/>
        </dgm:presLayoutVars>
      </dgm:prSet>
      <dgm:spPr/>
    </dgm:pt>
    <dgm:pt modelId="{301F18F4-FE1F-4702-B10D-0F08EF5B586D}" type="pres">
      <dgm:prSet presAssocID="{B28F7621-5149-4908-9A10-948C22056BAB}" presName="FiveNodes_2" presStyleLbl="node1" presStyleIdx="1" presStyleCnt="5">
        <dgm:presLayoutVars>
          <dgm:bulletEnabled val="1"/>
        </dgm:presLayoutVars>
      </dgm:prSet>
      <dgm:spPr/>
    </dgm:pt>
    <dgm:pt modelId="{185D9166-4987-48EC-8490-BDC419F10D1A}" type="pres">
      <dgm:prSet presAssocID="{B28F7621-5149-4908-9A10-948C22056BAB}" presName="FiveNodes_3" presStyleLbl="node1" presStyleIdx="2" presStyleCnt="5">
        <dgm:presLayoutVars>
          <dgm:bulletEnabled val="1"/>
        </dgm:presLayoutVars>
      </dgm:prSet>
      <dgm:spPr/>
    </dgm:pt>
    <dgm:pt modelId="{A5E7793F-A6BA-4397-93AB-20621F8810E8}" type="pres">
      <dgm:prSet presAssocID="{B28F7621-5149-4908-9A10-948C22056BAB}" presName="FiveNodes_4" presStyleLbl="node1" presStyleIdx="3" presStyleCnt="5">
        <dgm:presLayoutVars>
          <dgm:bulletEnabled val="1"/>
        </dgm:presLayoutVars>
      </dgm:prSet>
      <dgm:spPr/>
    </dgm:pt>
    <dgm:pt modelId="{FB57D4C0-BBCD-4C26-8643-0C86343199C4}" type="pres">
      <dgm:prSet presAssocID="{B28F7621-5149-4908-9A10-948C22056BAB}" presName="FiveNodes_5" presStyleLbl="node1" presStyleIdx="4" presStyleCnt="5">
        <dgm:presLayoutVars>
          <dgm:bulletEnabled val="1"/>
        </dgm:presLayoutVars>
      </dgm:prSet>
      <dgm:spPr/>
    </dgm:pt>
    <dgm:pt modelId="{4D27A93E-2EBA-4951-B8E6-07214184AAAC}" type="pres">
      <dgm:prSet presAssocID="{B28F7621-5149-4908-9A10-948C22056BAB}" presName="FiveConn_1-2" presStyleLbl="fgAccFollowNode1" presStyleIdx="0" presStyleCnt="4">
        <dgm:presLayoutVars>
          <dgm:bulletEnabled val="1"/>
        </dgm:presLayoutVars>
      </dgm:prSet>
      <dgm:spPr/>
    </dgm:pt>
    <dgm:pt modelId="{D9EA62AF-43E6-4E30-949F-DA0925B5BA83}" type="pres">
      <dgm:prSet presAssocID="{B28F7621-5149-4908-9A10-948C22056BAB}" presName="FiveConn_2-3" presStyleLbl="fgAccFollowNode1" presStyleIdx="1" presStyleCnt="4">
        <dgm:presLayoutVars>
          <dgm:bulletEnabled val="1"/>
        </dgm:presLayoutVars>
      </dgm:prSet>
      <dgm:spPr/>
    </dgm:pt>
    <dgm:pt modelId="{FD150D54-60FC-4C85-ACFC-D10C518D2448}" type="pres">
      <dgm:prSet presAssocID="{B28F7621-5149-4908-9A10-948C22056BAB}" presName="FiveConn_3-4" presStyleLbl="fgAccFollowNode1" presStyleIdx="2" presStyleCnt="4">
        <dgm:presLayoutVars>
          <dgm:bulletEnabled val="1"/>
        </dgm:presLayoutVars>
      </dgm:prSet>
      <dgm:spPr/>
    </dgm:pt>
    <dgm:pt modelId="{7339A748-EDAB-424B-B1C7-9E2FA3506D4C}" type="pres">
      <dgm:prSet presAssocID="{B28F7621-5149-4908-9A10-948C22056BAB}" presName="FiveConn_4-5" presStyleLbl="fgAccFollowNode1" presStyleIdx="3" presStyleCnt="4">
        <dgm:presLayoutVars>
          <dgm:bulletEnabled val="1"/>
        </dgm:presLayoutVars>
      </dgm:prSet>
      <dgm:spPr/>
    </dgm:pt>
    <dgm:pt modelId="{9368BB0A-2097-4048-9FE2-42F190138234}" type="pres">
      <dgm:prSet presAssocID="{B28F7621-5149-4908-9A10-948C22056BAB}" presName="FiveNodes_1_text" presStyleLbl="node1" presStyleIdx="4" presStyleCnt="5">
        <dgm:presLayoutVars>
          <dgm:bulletEnabled val="1"/>
        </dgm:presLayoutVars>
      </dgm:prSet>
      <dgm:spPr/>
    </dgm:pt>
    <dgm:pt modelId="{611315B4-E5CE-4596-921B-F2DF4D4A9ADF}" type="pres">
      <dgm:prSet presAssocID="{B28F7621-5149-4908-9A10-948C22056BAB}" presName="FiveNodes_2_text" presStyleLbl="node1" presStyleIdx="4" presStyleCnt="5">
        <dgm:presLayoutVars>
          <dgm:bulletEnabled val="1"/>
        </dgm:presLayoutVars>
      </dgm:prSet>
      <dgm:spPr/>
    </dgm:pt>
    <dgm:pt modelId="{7AF1B6BF-7B6D-4D71-9FF7-9F59EF315DDD}" type="pres">
      <dgm:prSet presAssocID="{B28F7621-5149-4908-9A10-948C22056BAB}" presName="FiveNodes_3_text" presStyleLbl="node1" presStyleIdx="4" presStyleCnt="5">
        <dgm:presLayoutVars>
          <dgm:bulletEnabled val="1"/>
        </dgm:presLayoutVars>
      </dgm:prSet>
      <dgm:spPr/>
    </dgm:pt>
    <dgm:pt modelId="{4F3EDDBD-8B0F-4F08-BFDA-AC41975D4F4D}" type="pres">
      <dgm:prSet presAssocID="{B28F7621-5149-4908-9A10-948C22056BAB}" presName="FiveNodes_4_text" presStyleLbl="node1" presStyleIdx="4" presStyleCnt="5">
        <dgm:presLayoutVars>
          <dgm:bulletEnabled val="1"/>
        </dgm:presLayoutVars>
      </dgm:prSet>
      <dgm:spPr/>
    </dgm:pt>
    <dgm:pt modelId="{D18E9B7C-27C7-4151-A15A-6B44C31F458E}" type="pres">
      <dgm:prSet presAssocID="{B28F7621-5149-4908-9A10-948C22056BAB}" presName="FiveNodes_5_text" presStyleLbl="node1" presStyleIdx="4" presStyleCnt="5">
        <dgm:presLayoutVars>
          <dgm:bulletEnabled val="1"/>
        </dgm:presLayoutVars>
      </dgm:prSet>
      <dgm:spPr/>
    </dgm:pt>
  </dgm:ptLst>
  <dgm:cxnLst>
    <dgm:cxn modelId="{9F70E300-7B95-43EF-8238-302AD539D176}" type="presOf" srcId="{B4576FDD-0070-4502-917F-477534ABE8C9}" destId="{A5E7793F-A6BA-4397-93AB-20621F8810E8}" srcOrd="0" destOrd="0" presId="urn:microsoft.com/office/officeart/2005/8/layout/vProcess5"/>
    <dgm:cxn modelId="{E419DB06-6916-49C9-AB8B-CFC5210520D6}" srcId="{B28F7621-5149-4908-9A10-948C22056BAB}" destId="{B4576FDD-0070-4502-917F-477534ABE8C9}" srcOrd="3" destOrd="0" parTransId="{98037DBB-BCE4-4954-A748-B20736454B38}" sibTransId="{D912ADCB-9EC8-44FE-A94B-5AF679115ED8}"/>
    <dgm:cxn modelId="{05014211-CBD1-4761-A499-21DBE0DF3D2C}" type="presOf" srcId="{A4D2C342-E7BE-4F01-8685-800DDB567A49}" destId="{301F18F4-FE1F-4702-B10D-0F08EF5B586D}" srcOrd="0" destOrd="0" presId="urn:microsoft.com/office/officeart/2005/8/layout/vProcess5"/>
    <dgm:cxn modelId="{8BF2F519-FE43-4437-9A5A-08860614C695}" type="presOf" srcId="{B4576FDD-0070-4502-917F-477534ABE8C9}" destId="{4F3EDDBD-8B0F-4F08-BFDA-AC41975D4F4D}" srcOrd="1" destOrd="0" presId="urn:microsoft.com/office/officeart/2005/8/layout/vProcess5"/>
    <dgm:cxn modelId="{FF432F28-DCF6-47E4-839C-21C7C3400EF2}" type="presOf" srcId="{AAEAD493-A753-4964-BBFE-9BD0AB02E632}" destId="{9368BB0A-2097-4048-9FE2-42F190138234}" srcOrd="1" destOrd="0" presId="urn:microsoft.com/office/officeart/2005/8/layout/vProcess5"/>
    <dgm:cxn modelId="{6BA96168-49C1-4D94-B938-E2E6DDB18E31}" srcId="{B28F7621-5149-4908-9A10-948C22056BAB}" destId="{201316E2-A551-4C01-AC7E-8D084C783220}" srcOrd="2" destOrd="0" parTransId="{0CF9D50F-EB73-4D51-AA94-B9D8432B6881}" sibTransId="{4FA3FAA8-1227-427A-938B-9E33E9EA9E4D}"/>
    <dgm:cxn modelId="{DFF6536E-6BD5-49F8-B2E5-1D905BB1A8A3}" srcId="{B28F7621-5149-4908-9A10-948C22056BAB}" destId="{A4D2C342-E7BE-4F01-8685-800DDB567A49}" srcOrd="1" destOrd="0" parTransId="{F6958F91-7E85-4853-A2B6-454BF66F04E6}" sibTransId="{387AC5ED-B975-451B-93E4-7659579162C2}"/>
    <dgm:cxn modelId="{5CF23D71-8643-451C-A729-035F53285DD4}" type="presOf" srcId="{201316E2-A551-4C01-AC7E-8D084C783220}" destId="{7AF1B6BF-7B6D-4D71-9FF7-9F59EF315DDD}" srcOrd="1" destOrd="0" presId="urn:microsoft.com/office/officeart/2005/8/layout/vProcess5"/>
    <dgm:cxn modelId="{6DB25F75-03AA-4400-8A0E-D4AED57F3538}" type="presOf" srcId="{387AC5ED-B975-451B-93E4-7659579162C2}" destId="{D9EA62AF-43E6-4E30-949F-DA0925B5BA83}" srcOrd="0" destOrd="0" presId="urn:microsoft.com/office/officeart/2005/8/layout/vProcess5"/>
    <dgm:cxn modelId="{62E80086-B66B-4195-BF3B-739476EBABBF}" srcId="{B28F7621-5149-4908-9A10-948C22056BAB}" destId="{52E68262-125A-4BE0-93A3-58AB1F6715FA}" srcOrd="4" destOrd="0" parTransId="{D63A424F-E010-460C-94FA-3218EBCC1F1F}" sibTransId="{D805F1E9-17C7-4E23-A319-5F5A68751DCD}"/>
    <dgm:cxn modelId="{164E1186-96A2-4A48-BD6B-46EEED97388A}" type="presOf" srcId="{AAEAD493-A753-4964-BBFE-9BD0AB02E632}" destId="{606542DB-C982-4BA8-A32F-71BA7B524519}" srcOrd="0" destOrd="0" presId="urn:microsoft.com/office/officeart/2005/8/layout/vProcess5"/>
    <dgm:cxn modelId="{E3CFE496-6C65-4961-AAF0-9C3ABBE75309}" type="presOf" srcId="{201316E2-A551-4C01-AC7E-8D084C783220}" destId="{185D9166-4987-48EC-8490-BDC419F10D1A}" srcOrd="0" destOrd="0" presId="urn:microsoft.com/office/officeart/2005/8/layout/vProcess5"/>
    <dgm:cxn modelId="{B0DE1AAE-96EA-41BA-B6D4-5E24D5A344B8}" type="presOf" srcId="{52E68262-125A-4BE0-93A3-58AB1F6715FA}" destId="{D18E9B7C-27C7-4151-A15A-6B44C31F458E}" srcOrd="1" destOrd="0" presId="urn:microsoft.com/office/officeart/2005/8/layout/vProcess5"/>
    <dgm:cxn modelId="{D888E9BC-DFBE-4CDA-AA1B-0AD8094A34B3}" type="presOf" srcId="{A4D2C342-E7BE-4F01-8685-800DDB567A49}" destId="{611315B4-E5CE-4596-921B-F2DF4D4A9ADF}" srcOrd="1" destOrd="0" presId="urn:microsoft.com/office/officeart/2005/8/layout/vProcess5"/>
    <dgm:cxn modelId="{337FF4DF-813F-4996-8C72-D6949229E44C}" type="presOf" srcId="{C6AC93B5-A66B-49C5-BEB4-D8D98CC1C742}" destId="{4D27A93E-2EBA-4951-B8E6-07214184AAAC}" srcOrd="0" destOrd="0" presId="urn:microsoft.com/office/officeart/2005/8/layout/vProcess5"/>
    <dgm:cxn modelId="{74577AEE-6916-4FE6-86C4-0F085412AC51}" type="presOf" srcId="{4FA3FAA8-1227-427A-938B-9E33E9EA9E4D}" destId="{FD150D54-60FC-4C85-ACFC-D10C518D2448}" srcOrd="0" destOrd="0" presId="urn:microsoft.com/office/officeart/2005/8/layout/vProcess5"/>
    <dgm:cxn modelId="{21E70DF0-1077-44C3-9F37-AB885710F598}" srcId="{B28F7621-5149-4908-9A10-948C22056BAB}" destId="{AAEAD493-A753-4964-BBFE-9BD0AB02E632}" srcOrd="0" destOrd="0" parTransId="{E0E85ACD-C9A9-47A4-B837-908F488B9906}" sibTransId="{C6AC93B5-A66B-49C5-BEB4-D8D98CC1C742}"/>
    <dgm:cxn modelId="{F46A0EF3-0580-42AC-A7FA-CEE83FAB9059}" type="presOf" srcId="{52E68262-125A-4BE0-93A3-58AB1F6715FA}" destId="{FB57D4C0-BBCD-4C26-8643-0C86343199C4}" srcOrd="0" destOrd="0" presId="urn:microsoft.com/office/officeart/2005/8/layout/vProcess5"/>
    <dgm:cxn modelId="{C2C11BF5-6D4C-459C-8800-6D2F03F598D4}" type="presOf" srcId="{B28F7621-5149-4908-9A10-948C22056BAB}" destId="{97776A66-47C0-4BBD-AC01-E552641C5FDF}" srcOrd="0" destOrd="0" presId="urn:microsoft.com/office/officeart/2005/8/layout/vProcess5"/>
    <dgm:cxn modelId="{53AA09F6-8384-431D-8FC4-B14CB0334685}" type="presOf" srcId="{D912ADCB-9EC8-44FE-A94B-5AF679115ED8}" destId="{7339A748-EDAB-424B-B1C7-9E2FA3506D4C}" srcOrd="0" destOrd="0" presId="urn:microsoft.com/office/officeart/2005/8/layout/vProcess5"/>
    <dgm:cxn modelId="{E9C0A0CB-1CE2-4702-A3A6-ECEF730CAE2B}" type="presParOf" srcId="{97776A66-47C0-4BBD-AC01-E552641C5FDF}" destId="{84B085EA-9691-4013-BA37-1478B682F0FF}" srcOrd="0" destOrd="0" presId="urn:microsoft.com/office/officeart/2005/8/layout/vProcess5"/>
    <dgm:cxn modelId="{ECC72562-11E9-4C5B-AC1B-E40D24980F08}" type="presParOf" srcId="{97776A66-47C0-4BBD-AC01-E552641C5FDF}" destId="{606542DB-C982-4BA8-A32F-71BA7B524519}" srcOrd="1" destOrd="0" presId="urn:microsoft.com/office/officeart/2005/8/layout/vProcess5"/>
    <dgm:cxn modelId="{6B068CA8-C180-4871-AA38-0C8A4054AFD3}" type="presParOf" srcId="{97776A66-47C0-4BBD-AC01-E552641C5FDF}" destId="{301F18F4-FE1F-4702-B10D-0F08EF5B586D}" srcOrd="2" destOrd="0" presId="urn:microsoft.com/office/officeart/2005/8/layout/vProcess5"/>
    <dgm:cxn modelId="{FF160668-668F-48D9-8B17-74719D2A4644}" type="presParOf" srcId="{97776A66-47C0-4BBD-AC01-E552641C5FDF}" destId="{185D9166-4987-48EC-8490-BDC419F10D1A}" srcOrd="3" destOrd="0" presId="urn:microsoft.com/office/officeart/2005/8/layout/vProcess5"/>
    <dgm:cxn modelId="{2028027E-6B0F-469D-BDDD-9111141C4A0E}" type="presParOf" srcId="{97776A66-47C0-4BBD-AC01-E552641C5FDF}" destId="{A5E7793F-A6BA-4397-93AB-20621F8810E8}" srcOrd="4" destOrd="0" presId="urn:microsoft.com/office/officeart/2005/8/layout/vProcess5"/>
    <dgm:cxn modelId="{20A22042-95BD-4A06-BF04-40C51C21374B}" type="presParOf" srcId="{97776A66-47C0-4BBD-AC01-E552641C5FDF}" destId="{FB57D4C0-BBCD-4C26-8643-0C86343199C4}" srcOrd="5" destOrd="0" presId="urn:microsoft.com/office/officeart/2005/8/layout/vProcess5"/>
    <dgm:cxn modelId="{7DFB93F0-623F-45B1-B0FC-9942DA56F20F}" type="presParOf" srcId="{97776A66-47C0-4BBD-AC01-E552641C5FDF}" destId="{4D27A93E-2EBA-4951-B8E6-07214184AAAC}" srcOrd="6" destOrd="0" presId="urn:microsoft.com/office/officeart/2005/8/layout/vProcess5"/>
    <dgm:cxn modelId="{8E667C96-CE13-4E18-8675-C3E3707DE621}" type="presParOf" srcId="{97776A66-47C0-4BBD-AC01-E552641C5FDF}" destId="{D9EA62AF-43E6-4E30-949F-DA0925B5BA83}" srcOrd="7" destOrd="0" presId="urn:microsoft.com/office/officeart/2005/8/layout/vProcess5"/>
    <dgm:cxn modelId="{2C87DA0A-6505-4435-B86C-647AABE0D078}" type="presParOf" srcId="{97776A66-47C0-4BBD-AC01-E552641C5FDF}" destId="{FD150D54-60FC-4C85-ACFC-D10C518D2448}" srcOrd="8" destOrd="0" presId="urn:microsoft.com/office/officeart/2005/8/layout/vProcess5"/>
    <dgm:cxn modelId="{87DB982B-61B4-431D-ADFA-B8CAACAD1A38}" type="presParOf" srcId="{97776A66-47C0-4BBD-AC01-E552641C5FDF}" destId="{7339A748-EDAB-424B-B1C7-9E2FA3506D4C}" srcOrd="9" destOrd="0" presId="urn:microsoft.com/office/officeart/2005/8/layout/vProcess5"/>
    <dgm:cxn modelId="{B8B8C887-1BE9-4CCD-BFAF-77609FEFBC91}" type="presParOf" srcId="{97776A66-47C0-4BBD-AC01-E552641C5FDF}" destId="{9368BB0A-2097-4048-9FE2-42F190138234}" srcOrd="10" destOrd="0" presId="urn:microsoft.com/office/officeart/2005/8/layout/vProcess5"/>
    <dgm:cxn modelId="{1E614F8C-1770-4010-A272-AD6359924D20}" type="presParOf" srcId="{97776A66-47C0-4BBD-AC01-E552641C5FDF}" destId="{611315B4-E5CE-4596-921B-F2DF4D4A9ADF}" srcOrd="11" destOrd="0" presId="urn:microsoft.com/office/officeart/2005/8/layout/vProcess5"/>
    <dgm:cxn modelId="{65B0B2D4-A063-4F5B-A760-3E3DD270275A}" type="presParOf" srcId="{97776A66-47C0-4BBD-AC01-E552641C5FDF}" destId="{7AF1B6BF-7B6D-4D71-9FF7-9F59EF315DDD}" srcOrd="12" destOrd="0" presId="urn:microsoft.com/office/officeart/2005/8/layout/vProcess5"/>
    <dgm:cxn modelId="{242969AE-FC55-4876-8DD8-FF28863C3FD8}" type="presParOf" srcId="{97776A66-47C0-4BBD-AC01-E552641C5FDF}" destId="{4F3EDDBD-8B0F-4F08-BFDA-AC41975D4F4D}" srcOrd="13" destOrd="0" presId="urn:microsoft.com/office/officeart/2005/8/layout/vProcess5"/>
    <dgm:cxn modelId="{62FFD0A0-3B05-4F62-8630-59679CE603CF}" type="presParOf" srcId="{97776A66-47C0-4BBD-AC01-E552641C5FDF}" destId="{D18E9B7C-27C7-4151-A15A-6B44C31F458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D3CA4-3D9D-4A74-8D8C-AB73775D632C}">
      <dsp:nvSpPr>
        <dsp:cNvPr id="0" name=""/>
        <dsp:cNvSpPr/>
      </dsp:nvSpPr>
      <dsp:spPr>
        <a:xfrm>
          <a:off x="0" y="3254"/>
          <a:ext cx="6737860" cy="18239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96272-9674-44AA-82EE-51CDE3D863AB}">
      <dsp:nvSpPr>
        <dsp:cNvPr id="0" name=""/>
        <dsp:cNvSpPr/>
      </dsp:nvSpPr>
      <dsp:spPr>
        <a:xfrm>
          <a:off x="551744" y="413642"/>
          <a:ext cx="1004152" cy="1003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D6573-FB38-4659-9DD8-3AFF56F38B35}">
      <dsp:nvSpPr>
        <dsp:cNvPr id="0" name=""/>
        <dsp:cNvSpPr/>
      </dsp:nvSpPr>
      <dsp:spPr>
        <a:xfrm>
          <a:off x="2107641" y="3254"/>
          <a:ext cx="4435402" cy="1825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223" tIns="193223" rIns="193223" bIns="193223" numCol="1" spcCol="1270" anchor="ctr" anchorCtr="0">
          <a:noAutofit/>
        </a:bodyPr>
        <a:lstStyle/>
        <a:p>
          <a:pPr marL="0" lvl="0" indent="0" algn="l" defTabSz="622300">
            <a:lnSpc>
              <a:spcPct val="100000"/>
            </a:lnSpc>
            <a:spcBef>
              <a:spcPct val="0"/>
            </a:spcBef>
            <a:spcAft>
              <a:spcPct val="35000"/>
            </a:spcAft>
            <a:buNone/>
          </a:pPr>
          <a:r>
            <a:rPr lang="en-CA" sz="1400" kern="1200" dirty="0"/>
            <a:t>Harjit Brar (Business Analyst &amp; Developer): </a:t>
          </a:r>
        </a:p>
        <a:p>
          <a:pPr marL="0" lvl="0" indent="0" algn="l" defTabSz="622300">
            <a:lnSpc>
              <a:spcPct val="100000"/>
            </a:lnSpc>
            <a:spcBef>
              <a:spcPct val="0"/>
            </a:spcBef>
            <a:spcAft>
              <a:spcPct val="35000"/>
            </a:spcAft>
            <a:buNone/>
          </a:pPr>
          <a:r>
            <a:rPr lang="en-US" sz="1400" kern="1200" dirty="0"/>
            <a:t>Built the backend and frontend of the web application.</a:t>
          </a:r>
        </a:p>
        <a:p>
          <a:pPr marL="0" lvl="0" indent="0" algn="l" defTabSz="622300">
            <a:lnSpc>
              <a:spcPct val="100000"/>
            </a:lnSpc>
            <a:spcBef>
              <a:spcPct val="0"/>
            </a:spcBef>
            <a:spcAft>
              <a:spcPct val="35000"/>
            </a:spcAft>
            <a:buNone/>
          </a:pPr>
          <a:r>
            <a:rPr lang="en-US" sz="1400" kern="1200" dirty="0"/>
            <a:t>Implemented data  storage in a cloud-hosted database and visualization processes.                                 Deployed the application to Render  for public access.</a:t>
          </a:r>
        </a:p>
      </dsp:txBody>
      <dsp:txXfrm>
        <a:off x="2107641" y="3254"/>
        <a:ext cx="4435402" cy="1825731"/>
      </dsp:txXfrm>
    </dsp:sp>
    <dsp:sp modelId="{1316931F-B219-4707-A86E-56A775C40C1A}">
      <dsp:nvSpPr>
        <dsp:cNvPr id="0" name=""/>
        <dsp:cNvSpPr/>
      </dsp:nvSpPr>
      <dsp:spPr>
        <a:xfrm>
          <a:off x="0" y="2223738"/>
          <a:ext cx="6737860" cy="18239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B0323-4218-4B9C-8D12-7B77296759D6}">
      <dsp:nvSpPr>
        <dsp:cNvPr id="0" name=""/>
        <dsp:cNvSpPr/>
      </dsp:nvSpPr>
      <dsp:spPr>
        <a:xfrm>
          <a:off x="551744" y="2634127"/>
          <a:ext cx="1004152" cy="1003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BC3633-1D14-4568-AC81-91BCF8B0A0D8}">
      <dsp:nvSpPr>
        <dsp:cNvPr id="0" name=""/>
        <dsp:cNvSpPr/>
      </dsp:nvSpPr>
      <dsp:spPr>
        <a:xfrm>
          <a:off x="2107641" y="2223738"/>
          <a:ext cx="4435402" cy="1825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223" tIns="193223" rIns="193223" bIns="193223" numCol="1" spcCol="1270" anchor="ctr" anchorCtr="0">
          <a:noAutofit/>
        </a:bodyPr>
        <a:lstStyle/>
        <a:p>
          <a:pPr marL="0" lvl="0" indent="0" algn="l" defTabSz="622300">
            <a:lnSpc>
              <a:spcPct val="100000"/>
            </a:lnSpc>
            <a:spcBef>
              <a:spcPct val="0"/>
            </a:spcBef>
            <a:spcAft>
              <a:spcPct val="35000"/>
            </a:spcAft>
            <a:buNone/>
          </a:pPr>
          <a:r>
            <a:rPr lang="en-CA" sz="1400" kern="1200" dirty="0"/>
            <a:t>Naini Singh (Data Analyst &amp; Developer): 22-years old, educational qualification in </a:t>
          </a:r>
          <a:r>
            <a:rPr lang="en-CA" sz="1400" kern="1200" dirty="0" err="1"/>
            <a:t>B.Sc</a:t>
          </a:r>
          <a:r>
            <a:rPr lang="en-CA" sz="1400" kern="1200" dirty="0"/>
            <a:t> Geology, and Postgraduate Diploma in GIS Cartographic Specialist. Aiming to explore data-related proficient career, and flexibility of learning.</a:t>
          </a:r>
          <a:endParaRPr lang="en-US" sz="1400" kern="1200" dirty="0"/>
        </a:p>
      </dsp:txBody>
      <dsp:txXfrm>
        <a:off x="2107641" y="2223738"/>
        <a:ext cx="4435402" cy="1825731"/>
      </dsp:txXfrm>
    </dsp:sp>
    <dsp:sp modelId="{6F535B35-2D36-4A12-8B29-4DC54A8CD89C}">
      <dsp:nvSpPr>
        <dsp:cNvPr id="0" name=""/>
        <dsp:cNvSpPr/>
      </dsp:nvSpPr>
      <dsp:spPr>
        <a:xfrm>
          <a:off x="0" y="4444223"/>
          <a:ext cx="6737860" cy="18239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F00A4-C502-49E7-A833-B0DFF4C52EB9}">
      <dsp:nvSpPr>
        <dsp:cNvPr id="0" name=""/>
        <dsp:cNvSpPr/>
      </dsp:nvSpPr>
      <dsp:spPr>
        <a:xfrm>
          <a:off x="551744" y="4854611"/>
          <a:ext cx="1004152" cy="1003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2D2598-ECD8-4491-9525-3DF048559827}">
      <dsp:nvSpPr>
        <dsp:cNvPr id="0" name=""/>
        <dsp:cNvSpPr/>
      </dsp:nvSpPr>
      <dsp:spPr>
        <a:xfrm>
          <a:off x="2107641" y="4444223"/>
          <a:ext cx="4435402" cy="1825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223" tIns="193223" rIns="193223" bIns="193223" numCol="1" spcCol="1270" anchor="ctr" anchorCtr="0">
          <a:noAutofit/>
        </a:bodyPr>
        <a:lstStyle/>
        <a:p>
          <a:pPr marL="0" lvl="0" indent="0" algn="l" defTabSz="622300">
            <a:lnSpc>
              <a:spcPct val="100000"/>
            </a:lnSpc>
            <a:spcBef>
              <a:spcPct val="0"/>
            </a:spcBef>
            <a:spcAft>
              <a:spcPct val="35000"/>
            </a:spcAft>
            <a:buNone/>
          </a:pPr>
          <a:r>
            <a:rPr lang="en-CA" sz="1400" kern="1200" dirty="0" err="1"/>
            <a:t>Tarenjeet</a:t>
          </a:r>
          <a:r>
            <a:rPr lang="en-CA" sz="1400" kern="1200" dirty="0"/>
            <a:t> Kaur (Project Manager): </a:t>
          </a:r>
          <a:endParaRPr lang="en-US" sz="1400" kern="1200" dirty="0"/>
        </a:p>
      </dsp:txBody>
      <dsp:txXfrm>
        <a:off x="2107641" y="4444223"/>
        <a:ext cx="4435402" cy="18257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87270-90B0-4F2C-814F-1DB87958AD4B}">
      <dsp:nvSpPr>
        <dsp:cNvPr id="0" name=""/>
        <dsp:cNvSpPr/>
      </dsp:nvSpPr>
      <dsp:spPr>
        <a:xfrm>
          <a:off x="6447" y="258934"/>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landing page of application, typically accessible through the URL hosted on Render.</a:t>
          </a:r>
        </a:p>
      </dsp:txBody>
      <dsp:txXfrm>
        <a:off x="40312" y="292799"/>
        <a:ext cx="1859359" cy="1088523"/>
      </dsp:txXfrm>
    </dsp:sp>
    <dsp:sp modelId="{267B22B9-2964-4E64-89A0-B7B410482519}">
      <dsp:nvSpPr>
        <dsp:cNvPr id="0" name=""/>
        <dsp:cNvSpPr/>
      </dsp:nvSpPr>
      <dsp:spPr>
        <a:xfrm>
          <a:off x="2103120" y="598102"/>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03120" y="693686"/>
        <a:ext cx="285979" cy="286750"/>
      </dsp:txXfrm>
    </dsp:sp>
    <dsp:sp modelId="{30FDEDFD-272B-4CAD-A629-2C73FCBDB369}">
      <dsp:nvSpPr>
        <dsp:cNvPr id="0" name=""/>
        <dsp:cNvSpPr/>
      </dsp:nvSpPr>
      <dsp:spPr>
        <a:xfrm>
          <a:off x="2704372" y="258934"/>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Displays key visualizations of earthquake data, such as:</a:t>
          </a:r>
        </a:p>
      </dsp:txBody>
      <dsp:txXfrm>
        <a:off x="2738237" y="292799"/>
        <a:ext cx="1859359" cy="1088523"/>
      </dsp:txXfrm>
    </dsp:sp>
    <dsp:sp modelId="{F5C47311-FA10-43C1-B850-69949F94E5F8}">
      <dsp:nvSpPr>
        <dsp:cNvPr id="0" name=""/>
        <dsp:cNvSpPr/>
      </dsp:nvSpPr>
      <dsp:spPr>
        <a:xfrm>
          <a:off x="4801046" y="598102"/>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801046" y="693686"/>
        <a:ext cx="285979" cy="286750"/>
      </dsp:txXfrm>
    </dsp:sp>
    <dsp:sp modelId="{AB3EC87F-ED2C-446C-9898-D9A6BBF0709B}">
      <dsp:nvSpPr>
        <dsp:cNvPr id="0" name=""/>
        <dsp:cNvSpPr/>
      </dsp:nvSpPr>
      <dsp:spPr>
        <a:xfrm>
          <a:off x="5402298" y="258934"/>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Scatter Plots: Earthquake magnitudes vs. depth.</a:t>
          </a:r>
        </a:p>
      </dsp:txBody>
      <dsp:txXfrm>
        <a:off x="5436163" y="292799"/>
        <a:ext cx="1859359" cy="1088523"/>
      </dsp:txXfrm>
    </dsp:sp>
    <dsp:sp modelId="{4D73EB3D-9F22-4277-B364-5FD42815975C}">
      <dsp:nvSpPr>
        <dsp:cNvPr id="0" name=""/>
        <dsp:cNvSpPr/>
      </dsp:nvSpPr>
      <dsp:spPr>
        <a:xfrm rot="5400000">
          <a:off x="6161571" y="1550084"/>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222468" y="1584772"/>
        <a:ext cx="286750" cy="285979"/>
      </dsp:txXfrm>
    </dsp:sp>
    <dsp:sp modelId="{E9654366-71E3-47E2-83AD-1DA3DEA05FC8}">
      <dsp:nvSpPr>
        <dsp:cNvPr id="0" name=""/>
        <dsp:cNvSpPr/>
      </dsp:nvSpPr>
      <dsp:spPr>
        <a:xfrm>
          <a:off x="5402298" y="2186023"/>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Heatmaps: Density of earthquakes by location.</a:t>
          </a:r>
        </a:p>
      </dsp:txBody>
      <dsp:txXfrm>
        <a:off x="5436163" y="2219888"/>
        <a:ext cx="1859359" cy="1088523"/>
      </dsp:txXfrm>
    </dsp:sp>
    <dsp:sp modelId="{311CE2EE-4EC1-42F4-9DFA-2B38D52F18CF}">
      <dsp:nvSpPr>
        <dsp:cNvPr id="0" name=""/>
        <dsp:cNvSpPr/>
      </dsp:nvSpPr>
      <dsp:spPr>
        <a:xfrm rot="10800000">
          <a:off x="4824171" y="2525191"/>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946734" y="2620775"/>
        <a:ext cx="285979" cy="286750"/>
      </dsp:txXfrm>
    </dsp:sp>
    <dsp:sp modelId="{36D5C2BA-5517-4F9A-927E-9B9C29E2FC94}">
      <dsp:nvSpPr>
        <dsp:cNvPr id="0" name=""/>
        <dsp:cNvSpPr/>
      </dsp:nvSpPr>
      <dsp:spPr>
        <a:xfrm>
          <a:off x="2704372" y="2186023"/>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Histograms: Distribution of earthquake magnitudes.</a:t>
          </a:r>
        </a:p>
      </dsp:txBody>
      <dsp:txXfrm>
        <a:off x="2738237" y="2219888"/>
        <a:ext cx="1859359" cy="10885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3D05B-63F7-4C6B-81E6-CFA27D3853B0}">
      <dsp:nvSpPr>
        <dsp:cNvPr id="0" name=""/>
        <dsp:cNvSpPr/>
      </dsp:nvSpPr>
      <dsp:spPr>
        <a:xfrm>
          <a:off x="0" y="887927"/>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2814F-1052-469D-9CE3-CAC1C25E2B1B}">
      <dsp:nvSpPr>
        <dsp:cNvPr id="0" name=""/>
        <dsp:cNvSpPr/>
      </dsp:nvSpPr>
      <dsp:spPr>
        <a:xfrm>
          <a:off x="495873" y="1256759"/>
          <a:ext cx="901588" cy="901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509A8F-4523-44AF-B9B1-A87DB7E53852}">
      <dsp:nvSpPr>
        <dsp:cNvPr id="0" name=""/>
        <dsp:cNvSpPr/>
      </dsp:nvSpPr>
      <dsp:spPr>
        <a:xfrm>
          <a:off x="1893334" y="887927"/>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111250">
            <a:lnSpc>
              <a:spcPct val="90000"/>
            </a:lnSpc>
            <a:spcBef>
              <a:spcPct val="0"/>
            </a:spcBef>
            <a:spcAft>
              <a:spcPct val="35000"/>
            </a:spcAft>
            <a:buNone/>
          </a:pPr>
          <a:r>
            <a:rPr lang="en-US" sz="2500" kern="1200"/>
            <a:t>The website dynamically retrieves earthquake data stored in MongoDB Atlas.</a:t>
          </a:r>
        </a:p>
      </dsp:txBody>
      <dsp:txXfrm>
        <a:off x="1893334" y="887927"/>
        <a:ext cx="4211426" cy="1639251"/>
      </dsp:txXfrm>
    </dsp:sp>
    <dsp:sp modelId="{DF914803-3B29-4BCD-A1BE-535EA164EF7B}">
      <dsp:nvSpPr>
        <dsp:cNvPr id="0" name=""/>
        <dsp:cNvSpPr/>
      </dsp:nvSpPr>
      <dsp:spPr>
        <a:xfrm>
          <a:off x="0" y="2936991"/>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F2266-933A-4D76-911C-335B81343FD1}">
      <dsp:nvSpPr>
        <dsp:cNvPr id="0" name=""/>
        <dsp:cNvSpPr/>
      </dsp:nvSpPr>
      <dsp:spPr>
        <a:xfrm>
          <a:off x="495873" y="3305822"/>
          <a:ext cx="901588" cy="901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C91CA-79C3-42DC-AF46-30436DE0F947}">
      <dsp:nvSpPr>
        <dsp:cNvPr id="0" name=""/>
        <dsp:cNvSpPr/>
      </dsp:nvSpPr>
      <dsp:spPr>
        <a:xfrm>
          <a:off x="1893334" y="2936991"/>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111250">
            <a:lnSpc>
              <a:spcPct val="90000"/>
            </a:lnSpc>
            <a:spcBef>
              <a:spcPct val="0"/>
            </a:spcBef>
            <a:spcAft>
              <a:spcPct val="35000"/>
            </a:spcAft>
            <a:buNone/>
          </a:pPr>
          <a:r>
            <a:rPr lang="en-US" sz="2500" kern="1200"/>
            <a:t>Data is processed server-side and passed to the client for visualization.</a:t>
          </a:r>
        </a:p>
      </dsp:txBody>
      <dsp:txXfrm>
        <a:off x="1893334" y="2936991"/>
        <a:ext cx="4211426" cy="16392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DAA12-B752-4B85-B909-6BC350FE5EBE}">
      <dsp:nvSpPr>
        <dsp:cNvPr id="0" name=""/>
        <dsp:cNvSpPr/>
      </dsp:nvSpPr>
      <dsp:spPr>
        <a:xfrm>
          <a:off x="569578" y="2506"/>
          <a:ext cx="1066904" cy="106690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95E60B-B670-4353-BA30-D282713DA953}">
      <dsp:nvSpPr>
        <dsp:cNvPr id="0" name=""/>
        <dsp:cNvSpPr/>
      </dsp:nvSpPr>
      <dsp:spPr>
        <a:xfrm>
          <a:off x="796951" y="229879"/>
          <a:ext cx="612158" cy="612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92E7EF-AD79-49F1-BBEC-CC87CA936754}">
      <dsp:nvSpPr>
        <dsp:cNvPr id="0" name=""/>
        <dsp:cNvSpPr/>
      </dsp:nvSpPr>
      <dsp:spPr>
        <a:xfrm>
          <a:off x="228519" y="1401724"/>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kern="1200"/>
            <a:t>Fit:</a:t>
          </a:r>
          <a:endParaRPr lang="en-US" sz="1100" kern="1200"/>
        </a:p>
      </dsp:txBody>
      <dsp:txXfrm>
        <a:off x="228519" y="1401724"/>
        <a:ext cx="1749023" cy="918237"/>
      </dsp:txXfrm>
    </dsp:sp>
    <dsp:sp modelId="{2CF9D320-36DD-4A18-AB6C-1C108756F85D}">
      <dsp:nvSpPr>
        <dsp:cNvPr id="0" name=""/>
        <dsp:cNvSpPr/>
      </dsp:nvSpPr>
      <dsp:spPr>
        <a:xfrm>
          <a:off x="2624681" y="2506"/>
          <a:ext cx="1066904" cy="106690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8CDEE-DC62-4F7D-928F-0177F0F9BA34}">
      <dsp:nvSpPr>
        <dsp:cNvPr id="0" name=""/>
        <dsp:cNvSpPr/>
      </dsp:nvSpPr>
      <dsp:spPr>
        <a:xfrm>
          <a:off x="2852054" y="229879"/>
          <a:ext cx="612158" cy="612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A0AC56-FA3D-4C39-BE72-654FC14F8701}">
      <dsp:nvSpPr>
        <dsp:cNvPr id="0" name=""/>
        <dsp:cNvSpPr/>
      </dsp:nvSpPr>
      <dsp:spPr>
        <a:xfrm>
          <a:off x="2283621" y="1401724"/>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Demonstrates the ability to integrate data sources, databases, and web frameworks seamlessly.</a:t>
          </a:r>
        </a:p>
      </dsp:txBody>
      <dsp:txXfrm>
        <a:off x="2283621" y="1401724"/>
        <a:ext cx="1749023" cy="918237"/>
      </dsp:txXfrm>
    </dsp:sp>
    <dsp:sp modelId="{DDAEE08E-6B7B-4F75-BB19-DEE95DECD4AC}">
      <dsp:nvSpPr>
        <dsp:cNvPr id="0" name=""/>
        <dsp:cNvSpPr/>
      </dsp:nvSpPr>
      <dsp:spPr>
        <a:xfrm>
          <a:off x="4679783" y="2506"/>
          <a:ext cx="1066904" cy="106690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000F65-F474-4161-B140-700F8F82D428}">
      <dsp:nvSpPr>
        <dsp:cNvPr id="0" name=""/>
        <dsp:cNvSpPr/>
      </dsp:nvSpPr>
      <dsp:spPr>
        <a:xfrm>
          <a:off x="4907156" y="229879"/>
          <a:ext cx="612158" cy="612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6EDDB6-E168-49C8-A71C-84AD803B0446}">
      <dsp:nvSpPr>
        <dsp:cNvPr id="0" name=""/>
        <dsp:cNvSpPr/>
      </dsp:nvSpPr>
      <dsp:spPr>
        <a:xfrm>
          <a:off x="4338724" y="1401724"/>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Visualizes critical insights for decision-making.</a:t>
          </a:r>
        </a:p>
      </dsp:txBody>
      <dsp:txXfrm>
        <a:off x="4338724" y="1401724"/>
        <a:ext cx="1749023" cy="918237"/>
      </dsp:txXfrm>
    </dsp:sp>
    <dsp:sp modelId="{CB3414C5-4D6F-40D6-8CF2-9416C372D47D}">
      <dsp:nvSpPr>
        <dsp:cNvPr id="0" name=""/>
        <dsp:cNvSpPr/>
      </dsp:nvSpPr>
      <dsp:spPr>
        <a:xfrm>
          <a:off x="569578" y="2757217"/>
          <a:ext cx="1066904" cy="106690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03BC5-143A-4603-B317-04D4F085D054}">
      <dsp:nvSpPr>
        <dsp:cNvPr id="0" name=""/>
        <dsp:cNvSpPr/>
      </dsp:nvSpPr>
      <dsp:spPr>
        <a:xfrm>
          <a:off x="796951" y="2984590"/>
          <a:ext cx="612158" cy="6121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55AE19-2E8B-4479-A1AB-A10E2A7E7EF5}">
      <dsp:nvSpPr>
        <dsp:cNvPr id="0" name=""/>
        <dsp:cNvSpPr/>
      </dsp:nvSpPr>
      <dsp:spPr>
        <a:xfrm>
          <a:off x="228519" y="4156436"/>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kern="1200"/>
            <a:t>Gaps:</a:t>
          </a:r>
          <a:endParaRPr lang="en-US" sz="1100" kern="1200"/>
        </a:p>
      </dsp:txBody>
      <dsp:txXfrm>
        <a:off x="228519" y="4156436"/>
        <a:ext cx="1749023" cy="918237"/>
      </dsp:txXfrm>
    </dsp:sp>
    <dsp:sp modelId="{C3B3483D-6A94-4B9A-ACAA-571F458A4389}">
      <dsp:nvSpPr>
        <dsp:cNvPr id="0" name=""/>
        <dsp:cNvSpPr/>
      </dsp:nvSpPr>
      <dsp:spPr>
        <a:xfrm>
          <a:off x="2624681" y="2757217"/>
          <a:ext cx="1066904" cy="1066904"/>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F9CFF-8AF5-42F1-95E9-A541B36BB6B4}">
      <dsp:nvSpPr>
        <dsp:cNvPr id="0" name=""/>
        <dsp:cNvSpPr/>
      </dsp:nvSpPr>
      <dsp:spPr>
        <a:xfrm>
          <a:off x="2852054" y="2984590"/>
          <a:ext cx="612158" cy="6121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405D36-6785-41C7-9F94-4407EF2B6A88}">
      <dsp:nvSpPr>
        <dsp:cNvPr id="0" name=""/>
        <dsp:cNvSpPr/>
      </dsp:nvSpPr>
      <dsp:spPr>
        <a:xfrm>
          <a:off x="2283621" y="4156436"/>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Limited functionality in the prototype (e.g., user authentication).</a:t>
          </a:r>
        </a:p>
      </dsp:txBody>
      <dsp:txXfrm>
        <a:off x="2283621" y="4156436"/>
        <a:ext cx="1749023" cy="918237"/>
      </dsp:txXfrm>
    </dsp:sp>
    <dsp:sp modelId="{D6FB2E5D-B0AC-42A0-B416-5193DAD39716}">
      <dsp:nvSpPr>
        <dsp:cNvPr id="0" name=""/>
        <dsp:cNvSpPr/>
      </dsp:nvSpPr>
      <dsp:spPr>
        <a:xfrm>
          <a:off x="4679783" y="2757217"/>
          <a:ext cx="1066904" cy="106690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C363E-11DF-43B1-806E-7E5B3B469BAE}">
      <dsp:nvSpPr>
        <dsp:cNvPr id="0" name=""/>
        <dsp:cNvSpPr/>
      </dsp:nvSpPr>
      <dsp:spPr>
        <a:xfrm>
          <a:off x="4907156" y="2984590"/>
          <a:ext cx="612158" cy="6121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AE10A-FEDE-440B-850C-0DA57B73490C}">
      <dsp:nvSpPr>
        <dsp:cNvPr id="0" name=""/>
        <dsp:cNvSpPr/>
      </dsp:nvSpPr>
      <dsp:spPr>
        <a:xfrm>
          <a:off x="4338724" y="4156436"/>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Optimizations for performance can be explored in the full-scale project.</a:t>
          </a:r>
        </a:p>
      </dsp:txBody>
      <dsp:txXfrm>
        <a:off x="4338724" y="4156436"/>
        <a:ext cx="1749023" cy="918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137FB-F62D-4962-A2A6-E5B3E221DDB1}">
      <dsp:nvSpPr>
        <dsp:cNvPr id="0" name=""/>
        <dsp:cNvSpPr/>
      </dsp:nvSpPr>
      <dsp:spPr>
        <a:xfrm>
          <a:off x="0" y="664"/>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0ADA8-3C37-4C77-A54D-8DB66DF678DD}">
      <dsp:nvSpPr>
        <dsp:cNvPr id="0" name=""/>
        <dsp:cNvSpPr/>
      </dsp:nvSpPr>
      <dsp:spPr>
        <a:xfrm>
          <a:off x="168764" y="126191"/>
          <a:ext cx="306843" cy="306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04CEC-AF40-4154-971D-37F6D1177CFA}">
      <dsp:nvSpPr>
        <dsp:cNvPr id="0" name=""/>
        <dsp:cNvSpPr/>
      </dsp:nvSpPr>
      <dsp:spPr>
        <a:xfrm>
          <a:off x="644371" y="664"/>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1" i="0" kern="1200"/>
            <a:t>Key Features of Web App</a:t>
          </a:r>
          <a:endParaRPr lang="en-US" sz="1400" kern="1200"/>
        </a:p>
      </dsp:txBody>
      <dsp:txXfrm>
        <a:off x="644371" y="664"/>
        <a:ext cx="5297592" cy="557897"/>
      </dsp:txXfrm>
    </dsp:sp>
    <dsp:sp modelId="{ECA489CE-E148-43F9-8377-15DB31642290}">
      <dsp:nvSpPr>
        <dsp:cNvPr id="0" name=""/>
        <dsp:cNvSpPr/>
      </dsp:nvSpPr>
      <dsp:spPr>
        <a:xfrm>
          <a:off x="0" y="698036"/>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A9E643-5B54-4A36-9AA0-317F417A19EE}">
      <dsp:nvSpPr>
        <dsp:cNvPr id="0" name=""/>
        <dsp:cNvSpPr/>
      </dsp:nvSpPr>
      <dsp:spPr>
        <a:xfrm>
          <a:off x="168764" y="823563"/>
          <a:ext cx="306843" cy="306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C4C26F-CB29-461D-A0E4-42E84846E1EB}">
      <dsp:nvSpPr>
        <dsp:cNvPr id="0" name=""/>
        <dsp:cNvSpPr/>
      </dsp:nvSpPr>
      <dsp:spPr>
        <a:xfrm>
          <a:off x="644371" y="698036"/>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1. Dynamic Data Integration:</a:t>
          </a:r>
          <a:endParaRPr lang="en-US" sz="1400" kern="1200"/>
        </a:p>
      </dsp:txBody>
      <dsp:txXfrm>
        <a:off x="644371" y="698036"/>
        <a:ext cx="5297592" cy="557897"/>
      </dsp:txXfrm>
    </dsp:sp>
    <dsp:sp modelId="{F051448A-1D2D-4D6A-9B23-D99B1A15A4AD}">
      <dsp:nvSpPr>
        <dsp:cNvPr id="0" name=""/>
        <dsp:cNvSpPr/>
      </dsp:nvSpPr>
      <dsp:spPr>
        <a:xfrm>
          <a:off x="0" y="1395408"/>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9D455-327C-4AA7-BA16-F5A1BC28941A}">
      <dsp:nvSpPr>
        <dsp:cNvPr id="0" name=""/>
        <dsp:cNvSpPr/>
      </dsp:nvSpPr>
      <dsp:spPr>
        <a:xfrm>
          <a:off x="168764" y="1520935"/>
          <a:ext cx="306843" cy="306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0CB2DE-A701-4612-96DC-08D2974C441A}">
      <dsp:nvSpPr>
        <dsp:cNvPr id="0" name=""/>
        <dsp:cNvSpPr/>
      </dsp:nvSpPr>
      <dsp:spPr>
        <a:xfrm>
          <a:off x="644371" y="1395408"/>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dirty="0"/>
            <a:t>The app dynamically fetches data from MongoDB, which stores earthquake records.</a:t>
          </a:r>
          <a:endParaRPr lang="en-US" sz="1400" kern="1200" dirty="0"/>
        </a:p>
      </dsp:txBody>
      <dsp:txXfrm>
        <a:off x="644371" y="1395408"/>
        <a:ext cx="5297592" cy="557897"/>
      </dsp:txXfrm>
    </dsp:sp>
    <dsp:sp modelId="{023F0C85-7806-4771-9B6F-DB69BD7EA36E}">
      <dsp:nvSpPr>
        <dsp:cNvPr id="0" name=""/>
        <dsp:cNvSpPr/>
      </dsp:nvSpPr>
      <dsp:spPr>
        <a:xfrm>
          <a:off x="0" y="2092780"/>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867627-C8AE-4181-AF96-C6BF45707982}">
      <dsp:nvSpPr>
        <dsp:cNvPr id="0" name=""/>
        <dsp:cNvSpPr/>
      </dsp:nvSpPr>
      <dsp:spPr>
        <a:xfrm>
          <a:off x="168764" y="2218307"/>
          <a:ext cx="306843" cy="306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390273-E5B7-409D-80BF-1B943C145B2C}">
      <dsp:nvSpPr>
        <dsp:cNvPr id="0" name=""/>
        <dsp:cNvSpPr/>
      </dsp:nvSpPr>
      <dsp:spPr>
        <a:xfrm>
          <a:off x="644371" y="2092780"/>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dirty="0"/>
            <a:t>2. Interactive Visualizations:</a:t>
          </a:r>
          <a:endParaRPr lang="en-US" sz="1400" kern="1200" dirty="0"/>
        </a:p>
      </dsp:txBody>
      <dsp:txXfrm>
        <a:off x="644371" y="2092780"/>
        <a:ext cx="5297592" cy="557897"/>
      </dsp:txXfrm>
    </dsp:sp>
    <dsp:sp modelId="{5DE19A1A-C8B7-402F-8292-475D0B6B0BEA}">
      <dsp:nvSpPr>
        <dsp:cNvPr id="0" name=""/>
        <dsp:cNvSpPr/>
      </dsp:nvSpPr>
      <dsp:spPr>
        <a:xfrm>
          <a:off x="0" y="2790152"/>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8323A-E29C-4343-A9A6-611F5B4F9CA4}">
      <dsp:nvSpPr>
        <dsp:cNvPr id="0" name=""/>
        <dsp:cNvSpPr/>
      </dsp:nvSpPr>
      <dsp:spPr>
        <a:xfrm>
          <a:off x="168764" y="2915679"/>
          <a:ext cx="306843" cy="3068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2663E-93D9-4864-80F8-EE96735A2BB3}">
      <dsp:nvSpPr>
        <dsp:cNvPr id="0" name=""/>
        <dsp:cNvSpPr/>
      </dsp:nvSpPr>
      <dsp:spPr>
        <a:xfrm>
          <a:off x="644371" y="2790152"/>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It uses Plotly for visually engaging graphs and charts, allowing users to explore earthquake trends over time.</a:t>
          </a:r>
          <a:endParaRPr lang="en-US" sz="1400" kern="1200"/>
        </a:p>
      </dsp:txBody>
      <dsp:txXfrm>
        <a:off x="644371" y="2790152"/>
        <a:ext cx="5297592" cy="557897"/>
      </dsp:txXfrm>
    </dsp:sp>
    <dsp:sp modelId="{4A3DCC33-8CA5-4843-A32A-C831EAFF29F8}">
      <dsp:nvSpPr>
        <dsp:cNvPr id="0" name=""/>
        <dsp:cNvSpPr/>
      </dsp:nvSpPr>
      <dsp:spPr>
        <a:xfrm>
          <a:off x="0" y="3487524"/>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63F10-945B-421B-A442-DDEC422C0A68}">
      <dsp:nvSpPr>
        <dsp:cNvPr id="0" name=""/>
        <dsp:cNvSpPr/>
      </dsp:nvSpPr>
      <dsp:spPr>
        <a:xfrm>
          <a:off x="168764" y="3613051"/>
          <a:ext cx="306843" cy="3068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8A20D-5144-437C-98DE-85A659F01C66}">
      <dsp:nvSpPr>
        <dsp:cNvPr id="0" name=""/>
        <dsp:cNvSpPr/>
      </dsp:nvSpPr>
      <dsp:spPr>
        <a:xfrm>
          <a:off x="644371" y="3487524"/>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3. Live Hosting:</a:t>
          </a:r>
          <a:endParaRPr lang="en-US" sz="1400" kern="1200"/>
        </a:p>
      </dsp:txBody>
      <dsp:txXfrm>
        <a:off x="644371" y="3487524"/>
        <a:ext cx="5297592" cy="557897"/>
      </dsp:txXfrm>
    </dsp:sp>
    <dsp:sp modelId="{6F97389E-2FB6-4804-8119-C4AACB36EF65}">
      <dsp:nvSpPr>
        <dsp:cNvPr id="0" name=""/>
        <dsp:cNvSpPr/>
      </dsp:nvSpPr>
      <dsp:spPr>
        <a:xfrm>
          <a:off x="0" y="4184896"/>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EA7447-69C0-4F85-9BD9-1C73C5F1F1E6}">
      <dsp:nvSpPr>
        <dsp:cNvPr id="0" name=""/>
        <dsp:cNvSpPr/>
      </dsp:nvSpPr>
      <dsp:spPr>
        <a:xfrm>
          <a:off x="168764" y="4310423"/>
          <a:ext cx="306843" cy="30684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549F9-FD7D-4FCB-B5E5-D593B981870D}">
      <dsp:nvSpPr>
        <dsp:cNvPr id="0" name=""/>
        <dsp:cNvSpPr/>
      </dsp:nvSpPr>
      <dsp:spPr>
        <a:xfrm>
          <a:off x="644371" y="4184896"/>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Deployed on Render, the app is accessible via a public URL anytime, anywhere.</a:t>
          </a:r>
          <a:endParaRPr lang="en-US" sz="1400" kern="1200"/>
        </a:p>
      </dsp:txBody>
      <dsp:txXfrm>
        <a:off x="644371" y="4184896"/>
        <a:ext cx="5297592" cy="557897"/>
      </dsp:txXfrm>
    </dsp:sp>
    <dsp:sp modelId="{EFDBDADE-4E38-4610-AF07-644C8C19B7B2}">
      <dsp:nvSpPr>
        <dsp:cNvPr id="0" name=""/>
        <dsp:cNvSpPr/>
      </dsp:nvSpPr>
      <dsp:spPr>
        <a:xfrm>
          <a:off x="0" y="4882269"/>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332B0-B108-4126-89A6-7BF595278851}">
      <dsp:nvSpPr>
        <dsp:cNvPr id="0" name=""/>
        <dsp:cNvSpPr/>
      </dsp:nvSpPr>
      <dsp:spPr>
        <a:xfrm>
          <a:off x="168764" y="5007796"/>
          <a:ext cx="306843" cy="30684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B086F-C052-4054-BCF9-49948A3DE875}">
      <dsp:nvSpPr>
        <dsp:cNvPr id="0" name=""/>
        <dsp:cNvSpPr/>
      </dsp:nvSpPr>
      <dsp:spPr>
        <a:xfrm>
          <a:off x="644371" y="4882269"/>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Clean and interactive user interface.</a:t>
          </a:r>
          <a:endParaRPr lang="en-US" sz="1400" kern="1200"/>
        </a:p>
      </dsp:txBody>
      <dsp:txXfrm>
        <a:off x="644371" y="4882269"/>
        <a:ext cx="5297592" cy="557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CA70D-BE15-4865-BAFA-4C460DA45BB7}">
      <dsp:nvSpPr>
        <dsp:cNvPr id="0" name=""/>
        <dsp:cNvSpPr/>
      </dsp:nvSpPr>
      <dsp:spPr>
        <a:xfrm>
          <a:off x="0" y="0"/>
          <a:ext cx="5189046" cy="163925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Our app is a great example of how simple, effective tools can create significant impact:</a:t>
          </a:r>
          <a:endParaRPr lang="en-US" sz="1900" kern="1200"/>
        </a:p>
      </dsp:txBody>
      <dsp:txXfrm>
        <a:off x="48012" y="48012"/>
        <a:ext cx="3420167" cy="1543227"/>
      </dsp:txXfrm>
    </dsp:sp>
    <dsp:sp modelId="{E29CA1F3-EEF1-4A07-BE6D-E6E6084AA567}">
      <dsp:nvSpPr>
        <dsp:cNvPr id="0" name=""/>
        <dsp:cNvSpPr/>
      </dsp:nvSpPr>
      <dsp:spPr>
        <a:xfrm>
          <a:off x="457857" y="1912459"/>
          <a:ext cx="5189046" cy="1639251"/>
        </a:xfrm>
        <a:prstGeom prst="roundRect">
          <a:avLst>
            <a:gd name="adj" fmla="val 10000"/>
          </a:avLst>
        </a:prstGeom>
        <a:solidFill>
          <a:schemeClr val="accent2">
            <a:hueOff val="-756048"/>
            <a:satOff val="-1920"/>
            <a:lumOff val="-2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The batch process running every 24 hours ensures the data is always up-to-date.</a:t>
          </a:r>
          <a:endParaRPr lang="en-US" sz="1900" kern="1200" dirty="0"/>
        </a:p>
      </dsp:txBody>
      <dsp:txXfrm>
        <a:off x="505869" y="1960471"/>
        <a:ext cx="3569652" cy="1543227"/>
      </dsp:txXfrm>
    </dsp:sp>
    <dsp:sp modelId="{A1778BFE-404E-47DD-9F6D-D301455ADB7B}">
      <dsp:nvSpPr>
        <dsp:cNvPr id="0" name=""/>
        <dsp:cNvSpPr/>
      </dsp:nvSpPr>
      <dsp:spPr>
        <a:xfrm>
          <a:off x="915714" y="3824919"/>
          <a:ext cx="5189046" cy="1639251"/>
        </a:xfrm>
        <a:prstGeom prst="roundRect">
          <a:avLst>
            <a:gd name="adj" fmla="val 10000"/>
          </a:avLst>
        </a:prstGeom>
        <a:solidFill>
          <a:schemeClr val="accent2">
            <a:hueOff val="-1512095"/>
            <a:satOff val="-3839"/>
            <a:lumOff val="-5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Visualizing earthquake patterns make data meaningful and actionable—a critical component for XYZ Corporation’s needs.</a:t>
          </a:r>
          <a:endParaRPr lang="en-US" sz="1900" kern="1200" dirty="0"/>
        </a:p>
      </dsp:txBody>
      <dsp:txXfrm>
        <a:off x="963726" y="3872931"/>
        <a:ext cx="3569652" cy="1543227"/>
      </dsp:txXfrm>
    </dsp:sp>
    <dsp:sp modelId="{3F789663-7285-4844-A0D6-1A6BE91896AF}">
      <dsp:nvSpPr>
        <dsp:cNvPr id="0" name=""/>
        <dsp:cNvSpPr/>
      </dsp:nvSpPr>
      <dsp:spPr>
        <a:xfrm>
          <a:off x="4123533" y="1243098"/>
          <a:ext cx="1065513" cy="106551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63273" y="1243098"/>
        <a:ext cx="586033" cy="801799"/>
      </dsp:txXfrm>
    </dsp:sp>
    <dsp:sp modelId="{56AB5090-5330-4568-A357-A54E45BFF1DA}">
      <dsp:nvSpPr>
        <dsp:cNvPr id="0" name=""/>
        <dsp:cNvSpPr/>
      </dsp:nvSpPr>
      <dsp:spPr>
        <a:xfrm>
          <a:off x="4581390" y="3144629"/>
          <a:ext cx="1065513" cy="1065513"/>
        </a:xfrm>
        <a:prstGeom prst="downArrow">
          <a:avLst>
            <a:gd name="adj1" fmla="val 55000"/>
            <a:gd name="adj2" fmla="val 45000"/>
          </a:avLst>
        </a:prstGeom>
        <a:solidFill>
          <a:schemeClr val="accent2">
            <a:tint val="40000"/>
            <a:alpha val="90000"/>
            <a:hueOff val="-1574552"/>
            <a:satOff val="-5379"/>
            <a:lumOff val="-1173"/>
            <a:alphaOff val="0"/>
          </a:schemeClr>
        </a:solidFill>
        <a:ln w="12700" cap="flat" cmpd="sng" algn="ctr">
          <a:solidFill>
            <a:schemeClr val="accent2">
              <a:tint val="40000"/>
              <a:alpha val="90000"/>
              <a:hueOff val="-1574552"/>
              <a:satOff val="-5379"/>
              <a:lumOff val="-11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821130" y="3144629"/>
        <a:ext cx="586033" cy="801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1EFC7-A38E-47D2-B830-E99959E44965}">
      <dsp:nvSpPr>
        <dsp:cNvPr id="0" name=""/>
        <dsp:cNvSpPr/>
      </dsp:nvSpPr>
      <dsp:spPr>
        <a:xfrm>
          <a:off x="2347535" y="1352734"/>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8660" y="1395755"/>
        <a:ext cx="26992" cy="5398"/>
      </dsp:txXfrm>
    </dsp:sp>
    <dsp:sp modelId="{D84812EB-8305-4B98-8D96-7366EF6EFD35}">
      <dsp:nvSpPr>
        <dsp:cNvPr id="0" name=""/>
        <dsp:cNvSpPr/>
      </dsp:nvSpPr>
      <dsp:spPr>
        <a:xfrm>
          <a:off x="2191"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dirty="0"/>
            <a:t>Content</a:t>
          </a:r>
          <a:endParaRPr lang="en-US" sz="1700" kern="1200" dirty="0"/>
        </a:p>
      </dsp:txBody>
      <dsp:txXfrm>
        <a:off x="2191" y="694311"/>
        <a:ext cx="2347143" cy="1408286"/>
      </dsp:txXfrm>
    </dsp:sp>
    <dsp:sp modelId="{F787C4C5-132D-4E80-9C58-C5DC97F2F441}">
      <dsp:nvSpPr>
        <dsp:cNvPr id="0" name=""/>
        <dsp:cNvSpPr/>
      </dsp:nvSpPr>
      <dsp:spPr>
        <a:xfrm>
          <a:off x="5234521" y="1352734"/>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5647" y="1395755"/>
        <a:ext cx="26992" cy="5398"/>
      </dsp:txXfrm>
    </dsp:sp>
    <dsp:sp modelId="{0058C8D4-2275-427D-AC73-A1E647EB5AFB}">
      <dsp:nvSpPr>
        <dsp:cNvPr id="0" name=""/>
        <dsp:cNvSpPr/>
      </dsp:nvSpPr>
      <dsp:spPr>
        <a:xfrm>
          <a:off x="2889178"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Framework: Flask for the backend.</a:t>
          </a:r>
          <a:endParaRPr lang="en-US" sz="1700" kern="1200"/>
        </a:p>
      </dsp:txBody>
      <dsp:txXfrm>
        <a:off x="2889178" y="694311"/>
        <a:ext cx="2347143" cy="1408286"/>
      </dsp:txXfrm>
    </dsp:sp>
    <dsp:sp modelId="{E198D89B-C89F-47B1-AAB4-C7B13AED65C2}">
      <dsp:nvSpPr>
        <dsp:cNvPr id="0" name=""/>
        <dsp:cNvSpPr/>
      </dsp:nvSpPr>
      <dsp:spPr>
        <a:xfrm>
          <a:off x="8121508" y="1352734"/>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62634" y="1395755"/>
        <a:ext cx="26992" cy="5398"/>
      </dsp:txXfrm>
    </dsp:sp>
    <dsp:sp modelId="{6E739648-8FE6-4635-B8E3-D2BBD88EB34E}">
      <dsp:nvSpPr>
        <dsp:cNvPr id="0" name=""/>
        <dsp:cNvSpPr/>
      </dsp:nvSpPr>
      <dsp:spPr>
        <a:xfrm>
          <a:off x="5776165"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dirty="0"/>
            <a:t>Dashboard:</a:t>
          </a:r>
          <a:endParaRPr lang="en-US" sz="1700" kern="1200" dirty="0"/>
        </a:p>
      </dsp:txBody>
      <dsp:txXfrm>
        <a:off x="5776165" y="694311"/>
        <a:ext cx="2347143" cy="1408286"/>
      </dsp:txXfrm>
    </dsp:sp>
    <dsp:sp modelId="{9F6D2931-3D29-4AEE-86D7-A940AA85E5D0}">
      <dsp:nvSpPr>
        <dsp:cNvPr id="0" name=""/>
        <dsp:cNvSpPr/>
      </dsp:nvSpPr>
      <dsp:spPr>
        <a:xfrm>
          <a:off x="1175763" y="2100797"/>
          <a:ext cx="8660960" cy="509243"/>
        </a:xfrm>
        <a:custGeom>
          <a:avLst/>
          <a:gdLst/>
          <a:ahLst/>
          <a:cxnLst/>
          <a:rect l="0" t="0" r="0" b="0"/>
          <a:pathLst>
            <a:path>
              <a:moveTo>
                <a:pt x="8660960" y="0"/>
              </a:moveTo>
              <a:lnTo>
                <a:pt x="8660960" y="271721"/>
              </a:lnTo>
              <a:lnTo>
                <a:pt x="0" y="271721"/>
              </a:lnTo>
              <a:lnTo>
                <a:pt x="0" y="50924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9299" y="2352719"/>
        <a:ext cx="433888" cy="5398"/>
      </dsp:txXfrm>
    </dsp:sp>
    <dsp:sp modelId="{9BA47F79-D39C-4BF2-9E37-73E089720782}">
      <dsp:nvSpPr>
        <dsp:cNvPr id="0" name=""/>
        <dsp:cNvSpPr/>
      </dsp:nvSpPr>
      <dsp:spPr>
        <a:xfrm>
          <a:off x="8663151"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Used Plotly and JavaScript to create visualizations, such as:</a:t>
          </a:r>
          <a:endParaRPr lang="en-US" sz="1700" kern="1200"/>
        </a:p>
      </dsp:txBody>
      <dsp:txXfrm>
        <a:off x="8663151" y="694311"/>
        <a:ext cx="2347143" cy="1408286"/>
      </dsp:txXfrm>
    </dsp:sp>
    <dsp:sp modelId="{B7ACB83B-B431-4B33-ACB4-7BEF0D8EC63E}">
      <dsp:nvSpPr>
        <dsp:cNvPr id="0" name=""/>
        <dsp:cNvSpPr/>
      </dsp:nvSpPr>
      <dsp:spPr>
        <a:xfrm>
          <a:off x="2347535" y="3300863"/>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8660" y="3343884"/>
        <a:ext cx="26992" cy="5398"/>
      </dsp:txXfrm>
    </dsp:sp>
    <dsp:sp modelId="{C1352ED1-1812-450C-BC77-50A4929420DC}">
      <dsp:nvSpPr>
        <dsp:cNvPr id="0" name=""/>
        <dsp:cNvSpPr/>
      </dsp:nvSpPr>
      <dsp:spPr>
        <a:xfrm>
          <a:off x="2191" y="2642440"/>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Earthquake locations (scatter plot).</a:t>
          </a:r>
          <a:endParaRPr lang="en-US" sz="1700" kern="1200"/>
        </a:p>
      </dsp:txBody>
      <dsp:txXfrm>
        <a:off x="2191" y="2642440"/>
        <a:ext cx="2347143" cy="1408286"/>
      </dsp:txXfrm>
    </dsp:sp>
    <dsp:sp modelId="{6FA5167F-5D15-486B-AA0D-BB911BD76E32}">
      <dsp:nvSpPr>
        <dsp:cNvPr id="0" name=""/>
        <dsp:cNvSpPr/>
      </dsp:nvSpPr>
      <dsp:spPr>
        <a:xfrm>
          <a:off x="5234521" y="3300863"/>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5647" y="3343884"/>
        <a:ext cx="26992" cy="5398"/>
      </dsp:txXfrm>
    </dsp:sp>
    <dsp:sp modelId="{25D9E0CE-E511-4344-B45A-692570009356}">
      <dsp:nvSpPr>
        <dsp:cNvPr id="0" name=""/>
        <dsp:cNvSpPr/>
      </dsp:nvSpPr>
      <dsp:spPr>
        <a:xfrm>
          <a:off x="2889178" y="2642440"/>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Magnitude distributions (histogram).</a:t>
          </a:r>
          <a:endParaRPr lang="en-US" sz="1700" kern="1200"/>
        </a:p>
      </dsp:txBody>
      <dsp:txXfrm>
        <a:off x="2889178" y="2642440"/>
        <a:ext cx="2347143" cy="1408286"/>
      </dsp:txXfrm>
    </dsp:sp>
    <dsp:sp modelId="{596270C9-D112-4031-AE4D-C263929B6B18}">
      <dsp:nvSpPr>
        <dsp:cNvPr id="0" name=""/>
        <dsp:cNvSpPr/>
      </dsp:nvSpPr>
      <dsp:spPr>
        <a:xfrm>
          <a:off x="5776165" y="2642440"/>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Heatmap of earthquake density.</a:t>
          </a:r>
          <a:endParaRPr lang="en-US" sz="1700" kern="1200"/>
        </a:p>
      </dsp:txBody>
      <dsp:txXfrm>
        <a:off x="5776165" y="2642440"/>
        <a:ext cx="2347143" cy="14082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4DB25-5710-4E5A-9EC3-CB813DB5AB08}">
      <dsp:nvSpPr>
        <dsp:cNvPr id="0" name=""/>
        <dsp:cNvSpPr/>
      </dsp:nvSpPr>
      <dsp:spPr>
        <a:xfrm>
          <a:off x="1109058" y="549"/>
          <a:ext cx="2509896" cy="15059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t>Deployment Pipeline Diagram</a:t>
          </a:r>
          <a:endParaRPr lang="en-US" sz="2000" kern="1200"/>
        </a:p>
      </dsp:txBody>
      <dsp:txXfrm>
        <a:off x="1109058" y="549"/>
        <a:ext cx="2509896" cy="1505937"/>
      </dsp:txXfrm>
    </dsp:sp>
    <dsp:sp modelId="{46F8F06B-1503-490F-97F2-0AD2B4A77FDC}">
      <dsp:nvSpPr>
        <dsp:cNvPr id="0" name=""/>
        <dsp:cNvSpPr/>
      </dsp:nvSpPr>
      <dsp:spPr>
        <a:xfrm>
          <a:off x="3869945" y="549"/>
          <a:ext cx="2509896" cy="150593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1. Local Development:</a:t>
          </a:r>
          <a:endParaRPr lang="en-US" sz="2000" kern="1200"/>
        </a:p>
      </dsp:txBody>
      <dsp:txXfrm>
        <a:off x="3869945" y="549"/>
        <a:ext cx="2509896" cy="1505937"/>
      </dsp:txXfrm>
    </dsp:sp>
    <dsp:sp modelId="{3CB0E12D-BCF9-4B4B-8641-FE9967E39B91}">
      <dsp:nvSpPr>
        <dsp:cNvPr id="0" name=""/>
        <dsp:cNvSpPr/>
      </dsp:nvSpPr>
      <dsp:spPr>
        <a:xfrm>
          <a:off x="6630831" y="549"/>
          <a:ext cx="2509896" cy="150593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Set up the Flask project structure.</a:t>
          </a:r>
          <a:endParaRPr lang="en-US" sz="2000" kern="1200"/>
        </a:p>
      </dsp:txBody>
      <dsp:txXfrm>
        <a:off x="6630831" y="549"/>
        <a:ext cx="2509896" cy="1505937"/>
      </dsp:txXfrm>
    </dsp:sp>
    <dsp:sp modelId="{AED91AB3-934D-4907-A04B-B9197CB8E682}">
      <dsp:nvSpPr>
        <dsp:cNvPr id="0" name=""/>
        <dsp:cNvSpPr/>
      </dsp:nvSpPr>
      <dsp:spPr>
        <a:xfrm>
          <a:off x="1109058" y="1757476"/>
          <a:ext cx="2509896" cy="15059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Flask application is developed locally.</a:t>
          </a:r>
          <a:endParaRPr lang="en-US" sz="2000" kern="1200"/>
        </a:p>
      </dsp:txBody>
      <dsp:txXfrm>
        <a:off x="1109058" y="1757476"/>
        <a:ext cx="2509896" cy="1505937"/>
      </dsp:txXfrm>
    </dsp:sp>
    <dsp:sp modelId="{40E17DA5-F66E-4431-8038-B341139028A5}">
      <dsp:nvSpPr>
        <dsp:cNvPr id="0" name=""/>
        <dsp:cNvSpPr/>
      </dsp:nvSpPr>
      <dsp:spPr>
        <a:xfrm>
          <a:off x="3869945" y="1757476"/>
          <a:ext cx="2509896" cy="150593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Tested locally using Gunicorn and a local MongoDB instance.</a:t>
          </a:r>
          <a:endParaRPr lang="en-US" sz="2000" kern="1200"/>
        </a:p>
      </dsp:txBody>
      <dsp:txXfrm>
        <a:off x="3869945" y="1757476"/>
        <a:ext cx="2509896" cy="1505937"/>
      </dsp:txXfrm>
    </dsp:sp>
    <dsp:sp modelId="{E7DF9D1B-18C0-4079-891F-8D6B0EE2CDB6}">
      <dsp:nvSpPr>
        <dsp:cNvPr id="0" name=""/>
        <dsp:cNvSpPr/>
      </dsp:nvSpPr>
      <dsp:spPr>
        <a:xfrm>
          <a:off x="6630831" y="1757476"/>
          <a:ext cx="2509896" cy="15059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Data visualizations and batch processes are tested.</a:t>
          </a:r>
          <a:endParaRPr lang="en-US" sz="2000" kern="1200"/>
        </a:p>
      </dsp:txBody>
      <dsp:txXfrm>
        <a:off x="6630831" y="1757476"/>
        <a:ext cx="2509896" cy="1505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4D9B8-7583-4C8A-8EEF-D1E7BB4BE113}">
      <dsp:nvSpPr>
        <dsp:cNvPr id="0" name=""/>
        <dsp:cNvSpPr/>
      </dsp:nvSpPr>
      <dsp:spPr>
        <a:xfrm>
          <a:off x="0" y="887927"/>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12C87-3E11-4A7D-A990-39E14E3FB5F1}">
      <dsp:nvSpPr>
        <dsp:cNvPr id="0" name=""/>
        <dsp:cNvSpPr/>
      </dsp:nvSpPr>
      <dsp:spPr>
        <a:xfrm>
          <a:off x="495873" y="1256759"/>
          <a:ext cx="901588" cy="901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5A01C9-7D71-4E50-9CB1-ACFF5A0429BA}">
      <dsp:nvSpPr>
        <dsp:cNvPr id="0" name=""/>
        <dsp:cNvSpPr/>
      </dsp:nvSpPr>
      <dsp:spPr>
        <a:xfrm>
          <a:off x="1893334" y="887927"/>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022350">
            <a:lnSpc>
              <a:spcPct val="90000"/>
            </a:lnSpc>
            <a:spcBef>
              <a:spcPct val="0"/>
            </a:spcBef>
            <a:spcAft>
              <a:spcPct val="35000"/>
            </a:spcAft>
            <a:buNone/>
          </a:pPr>
          <a:r>
            <a:rPr lang="en-US" sz="2300" b="0" i="0" kern="1200"/>
            <a:t>Users can access the web application via a public URL.</a:t>
          </a:r>
          <a:endParaRPr lang="en-US" sz="2300" kern="1200"/>
        </a:p>
      </dsp:txBody>
      <dsp:txXfrm>
        <a:off x="1893334" y="887927"/>
        <a:ext cx="4211426" cy="1639251"/>
      </dsp:txXfrm>
    </dsp:sp>
    <dsp:sp modelId="{A5AACDD9-EB4E-4A2C-9A01-B36CC704B36D}">
      <dsp:nvSpPr>
        <dsp:cNvPr id="0" name=""/>
        <dsp:cNvSpPr/>
      </dsp:nvSpPr>
      <dsp:spPr>
        <a:xfrm>
          <a:off x="0" y="2936991"/>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E9A8D8-D514-4303-8B58-422E32D2A2EE}">
      <dsp:nvSpPr>
        <dsp:cNvPr id="0" name=""/>
        <dsp:cNvSpPr/>
      </dsp:nvSpPr>
      <dsp:spPr>
        <a:xfrm>
          <a:off x="495873" y="3305822"/>
          <a:ext cx="901588" cy="901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87CE13-2A24-4BD4-BB2C-79FE9B6FD222}">
      <dsp:nvSpPr>
        <dsp:cNvPr id="0" name=""/>
        <dsp:cNvSpPr/>
      </dsp:nvSpPr>
      <dsp:spPr>
        <a:xfrm>
          <a:off x="1893334" y="2936991"/>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022350">
            <a:lnSpc>
              <a:spcPct val="90000"/>
            </a:lnSpc>
            <a:spcBef>
              <a:spcPct val="0"/>
            </a:spcBef>
            <a:spcAft>
              <a:spcPct val="35000"/>
            </a:spcAft>
            <a:buNone/>
          </a:pPr>
          <a:r>
            <a:rPr lang="en-US" sz="2300" b="0" i="0" kern="1200"/>
            <a:t>Flask dynamically fetches data from MongoDB Atlas and renders it in the dashboard.</a:t>
          </a:r>
          <a:endParaRPr lang="en-US" sz="2300" kern="1200"/>
        </a:p>
      </dsp:txBody>
      <dsp:txXfrm>
        <a:off x="1893334" y="2936991"/>
        <a:ext cx="4211426" cy="16392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12CCE-6296-4BFF-822C-2244DA8EA11B}">
      <dsp:nvSpPr>
        <dsp:cNvPr id="0" name=""/>
        <dsp:cNvSpPr/>
      </dsp:nvSpPr>
      <dsp:spPr>
        <a:xfrm>
          <a:off x="0" y="2813"/>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DF736-F498-42F3-84D4-F8A37FD8A0D9}">
      <dsp:nvSpPr>
        <dsp:cNvPr id="0" name=""/>
        <dsp:cNvSpPr/>
      </dsp:nvSpPr>
      <dsp:spPr>
        <a:xfrm>
          <a:off x="181277" y="137647"/>
          <a:ext cx="329595" cy="3295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3FE19C-DC05-4431-8956-EEB328E60B68}">
      <dsp:nvSpPr>
        <dsp:cNvPr id="0" name=""/>
        <dsp:cNvSpPr/>
      </dsp:nvSpPr>
      <dsp:spPr>
        <a:xfrm>
          <a:off x="692150" y="2813"/>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Local Development: Coding and testing the Flask app.</a:t>
          </a:r>
        </a:p>
      </dsp:txBody>
      <dsp:txXfrm>
        <a:off x="692150" y="2813"/>
        <a:ext cx="6643684" cy="599264"/>
      </dsp:txXfrm>
    </dsp:sp>
    <dsp:sp modelId="{8CC22F96-84F2-4ED1-95AB-4806159962B5}">
      <dsp:nvSpPr>
        <dsp:cNvPr id="0" name=""/>
        <dsp:cNvSpPr/>
      </dsp:nvSpPr>
      <dsp:spPr>
        <a:xfrm>
          <a:off x="0" y="751893"/>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940446-CCAC-46FC-B885-35E6EF6AB967}">
      <dsp:nvSpPr>
        <dsp:cNvPr id="0" name=""/>
        <dsp:cNvSpPr/>
      </dsp:nvSpPr>
      <dsp:spPr>
        <a:xfrm>
          <a:off x="181277" y="886728"/>
          <a:ext cx="329595" cy="3295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0B0400-ACCF-4A47-B6EF-A1D378C49CF2}">
      <dsp:nvSpPr>
        <dsp:cNvPr id="0" name=""/>
        <dsp:cNvSpPr/>
      </dsp:nvSpPr>
      <dsp:spPr>
        <a:xfrm>
          <a:off x="692150" y="751893"/>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GitHub Repository: Code pushed to GitHub.</a:t>
          </a:r>
        </a:p>
      </dsp:txBody>
      <dsp:txXfrm>
        <a:off x="692150" y="751893"/>
        <a:ext cx="6643684" cy="599264"/>
      </dsp:txXfrm>
    </dsp:sp>
    <dsp:sp modelId="{BA98592C-5059-4961-A537-84EE55640093}">
      <dsp:nvSpPr>
        <dsp:cNvPr id="0" name=""/>
        <dsp:cNvSpPr/>
      </dsp:nvSpPr>
      <dsp:spPr>
        <a:xfrm>
          <a:off x="0" y="1500973"/>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1BA485-8829-490A-94FA-B40222D2967D}">
      <dsp:nvSpPr>
        <dsp:cNvPr id="0" name=""/>
        <dsp:cNvSpPr/>
      </dsp:nvSpPr>
      <dsp:spPr>
        <a:xfrm>
          <a:off x="181277" y="1635808"/>
          <a:ext cx="329595" cy="3295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657314-6B35-4AAB-BEE0-A0C147682484}">
      <dsp:nvSpPr>
        <dsp:cNvPr id="0" name=""/>
        <dsp:cNvSpPr/>
      </dsp:nvSpPr>
      <dsp:spPr>
        <a:xfrm>
          <a:off x="692150" y="1500973"/>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Render Deployment: Render pulls the code and deploys it.</a:t>
          </a:r>
        </a:p>
      </dsp:txBody>
      <dsp:txXfrm>
        <a:off x="692150" y="1500973"/>
        <a:ext cx="6643684" cy="599264"/>
      </dsp:txXfrm>
    </dsp:sp>
    <dsp:sp modelId="{68D2093C-EC01-40D4-BD7E-F7887A291B48}">
      <dsp:nvSpPr>
        <dsp:cNvPr id="0" name=""/>
        <dsp:cNvSpPr/>
      </dsp:nvSpPr>
      <dsp:spPr>
        <a:xfrm>
          <a:off x="0" y="2250054"/>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EF63BD-5AFF-4A0E-8AF7-5B743941DDF9}">
      <dsp:nvSpPr>
        <dsp:cNvPr id="0" name=""/>
        <dsp:cNvSpPr/>
      </dsp:nvSpPr>
      <dsp:spPr>
        <a:xfrm>
          <a:off x="181277" y="2384888"/>
          <a:ext cx="329595" cy="3295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E6157-FFB8-4E9A-BFC5-DC7558567DD8}">
      <dsp:nvSpPr>
        <dsp:cNvPr id="0" name=""/>
        <dsp:cNvSpPr/>
      </dsp:nvSpPr>
      <dsp:spPr>
        <a:xfrm>
          <a:off x="692150" y="2250054"/>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Public URL Access: Application hosted on a publicly accessible Render URL.</a:t>
          </a:r>
        </a:p>
      </dsp:txBody>
      <dsp:txXfrm>
        <a:off x="692150" y="2250054"/>
        <a:ext cx="6643684" cy="599264"/>
      </dsp:txXfrm>
    </dsp:sp>
    <dsp:sp modelId="{C0A64160-A73C-4F5B-83EB-38991D5405EC}">
      <dsp:nvSpPr>
        <dsp:cNvPr id="0" name=""/>
        <dsp:cNvSpPr/>
      </dsp:nvSpPr>
      <dsp:spPr>
        <a:xfrm>
          <a:off x="0" y="2999134"/>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D82F8-6FC5-45B5-AF59-FAC5C0C95A4D}">
      <dsp:nvSpPr>
        <dsp:cNvPr id="0" name=""/>
        <dsp:cNvSpPr/>
      </dsp:nvSpPr>
      <dsp:spPr>
        <a:xfrm>
          <a:off x="181277" y="3133968"/>
          <a:ext cx="329595" cy="3295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142670-37FE-4C8A-B182-EDD2D8D1CB7B}">
      <dsp:nvSpPr>
        <dsp:cNvPr id="0" name=""/>
        <dsp:cNvSpPr/>
      </dsp:nvSpPr>
      <dsp:spPr>
        <a:xfrm>
          <a:off x="692150" y="2999134"/>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MongoDB Atlas Database: Data storage and integration with the web app.</a:t>
          </a:r>
        </a:p>
      </dsp:txBody>
      <dsp:txXfrm>
        <a:off x="692150" y="2999134"/>
        <a:ext cx="6643684" cy="5992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E969F-A5ED-465B-B138-DDD834D3C314}">
      <dsp:nvSpPr>
        <dsp:cNvPr id="0" name=""/>
        <dsp:cNvSpPr/>
      </dsp:nvSpPr>
      <dsp:spPr>
        <a:xfrm>
          <a:off x="0" y="551764"/>
          <a:ext cx="5239512" cy="10186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CD8A75-4752-47D8-8F22-3AB9CCE5FD52}">
      <dsp:nvSpPr>
        <dsp:cNvPr id="0" name=""/>
        <dsp:cNvSpPr/>
      </dsp:nvSpPr>
      <dsp:spPr>
        <a:xfrm>
          <a:off x="308139" y="780958"/>
          <a:ext cx="560253" cy="560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A23F26-9552-4E66-A9BF-E0D34D6052E0}">
      <dsp:nvSpPr>
        <dsp:cNvPr id="0" name=""/>
        <dsp:cNvSpPr/>
      </dsp:nvSpPr>
      <dsp:spPr>
        <a:xfrm>
          <a:off x="1176531" y="551764"/>
          <a:ext cx="4062980" cy="101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6" tIns="107806" rIns="107806" bIns="107806" numCol="1" spcCol="1270" anchor="ctr" anchorCtr="0">
          <a:noAutofit/>
        </a:bodyPr>
        <a:lstStyle/>
        <a:p>
          <a:pPr marL="0" lvl="0" indent="0" algn="l" defTabSz="711200">
            <a:lnSpc>
              <a:spcPct val="100000"/>
            </a:lnSpc>
            <a:spcBef>
              <a:spcPct val="0"/>
            </a:spcBef>
            <a:spcAft>
              <a:spcPct val="35000"/>
            </a:spcAft>
            <a:buNone/>
          </a:pPr>
          <a:r>
            <a:rPr lang="en-US" sz="1600" b="0" i="0" kern="1200"/>
            <a:t>WSGI (Web Server Gateway Interface) is a standard interface between web servers and Python web applications.</a:t>
          </a:r>
          <a:endParaRPr lang="en-US" sz="1600" kern="1200"/>
        </a:p>
      </dsp:txBody>
      <dsp:txXfrm>
        <a:off x="1176531" y="551764"/>
        <a:ext cx="4062980" cy="1018641"/>
      </dsp:txXfrm>
    </dsp:sp>
    <dsp:sp modelId="{09C92EC3-ABB3-427B-9E0F-183B430E1081}">
      <dsp:nvSpPr>
        <dsp:cNvPr id="0" name=""/>
        <dsp:cNvSpPr/>
      </dsp:nvSpPr>
      <dsp:spPr>
        <a:xfrm>
          <a:off x="0" y="1825066"/>
          <a:ext cx="5239512" cy="10186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2646C4-68A7-4541-B82A-757C3E9422C9}">
      <dsp:nvSpPr>
        <dsp:cNvPr id="0" name=""/>
        <dsp:cNvSpPr/>
      </dsp:nvSpPr>
      <dsp:spPr>
        <a:xfrm>
          <a:off x="308139" y="2054261"/>
          <a:ext cx="560253" cy="560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D1F1E3-F59A-44F1-BC16-E7B09DCCB183}">
      <dsp:nvSpPr>
        <dsp:cNvPr id="0" name=""/>
        <dsp:cNvSpPr/>
      </dsp:nvSpPr>
      <dsp:spPr>
        <a:xfrm>
          <a:off x="1176531" y="1825066"/>
          <a:ext cx="4062980" cy="101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6" tIns="107806" rIns="107806" bIns="107806" numCol="1" spcCol="1270" anchor="ctr" anchorCtr="0">
          <a:noAutofit/>
        </a:bodyPr>
        <a:lstStyle/>
        <a:p>
          <a:pPr marL="0" lvl="0" indent="0" algn="l" defTabSz="711200">
            <a:lnSpc>
              <a:spcPct val="100000"/>
            </a:lnSpc>
            <a:spcBef>
              <a:spcPct val="0"/>
            </a:spcBef>
            <a:spcAft>
              <a:spcPct val="35000"/>
            </a:spcAft>
            <a:buNone/>
          </a:pPr>
          <a:r>
            <a:rPr lang="en-US" sz="1600" b="0" i="0" kern="1200"/>
            <a:t>It ensures that the server can handle HTTP requests and pass them to the Flask app efficiently.</a:t>
          </a:r>
          <a:endParaRPr lang="en-US" sz="1600" kern="1200"/>
        </a:p>
      </dsp:txBody>
      <dsp:txXfrm>
        <a:off x="1176531" y="1825066"/>
        <a:ext cx="4062980" cy="10186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542DB-C982-4BA8-A32F-71BA7B524519}">
      <dsp:nvSpPr>
        <dsp:cNvPr id="0" name=""/>
        <dsp:cNvSpPr/>
      </dsp:nvSpPr>
      <dsp:spPr>
        <a:xfrm>
          <a:off x="0" y="0"/>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Created a wsgi.py file to expose the Flask app instance (app).</a:t>
          </a:r>
        </a:p>
      </dsp:txBody>
      <dsp:txXfrm>
        <a:off x="18986" y="18986"/>
        <a:ext cx="4873272" cy="610246"/>
      </dsp:txXfrm>
    </dsp:sp>
    <dsp:sp modelId="{301F18F4-FE1F-4702-B10D-0F08EF5B586D}">
      <dsp:nvSpPr>
        <dsp:cNvPr id="0" name=""/>
        <dsp:cNvSpPr/>
      </dsp:nvSpPr>
      <dsp:spPr>
        <a:xfrm>
          <a:off x="421810" y="738248"/>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Configured Gunicorn to act as the WSGI server and serve the app in a production-ready environment.</a:t>
          </a:r>
        </a:p>
      </dsp:txBody>
      <dsp:txXfrm>
        <a:off x="440796" y="757234"/>
        <a:ext cx="4767468" cy="610246"/>
      </dsp:txXfrm>
    </dsp:sp>
    <dsp:sp modelId="{185D9166-4987-48EC-8490-BDC419F10D1A}">
      <dsp:nvSpPr>
        <dsp:cNvPr id="0" name=""/>
        <dsp:cNvSpPr/>
      </dsp:nvSpPr>
      <dsp:spPr>
        <a:xfrm>
          <a:off x="843621" y="1476496"/>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Deployed the app using Render with Gunicorn as the entry point.</a:t>
          </a:r>
        </a:p>
      </dsp:txBody>
      <dsp:txXfrm>
        <a:off x="862607" y="1495482"/>
        <a:ext cx="4767468" cy="610246"/>
      </dsp:txXfrm>
    </dsp:sp>
    <dsp:sp modelId="{A5E7793F-A6BA-4397-93AB-20621F8810E8}">
      <dsp:nvSpPr>
        <dsp:cNvPr id="0" name=""/>
        <dsp:cNvSpPr/>
      </dsp:nvSpPr>
      <dsp:spPr>
        <a:xfrm>
          <a:off x="1265431" y="2214745"/>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a:t>Gunicorn---&gt; Flask App (via WSGI)---&gt; MongoDB / Frontend</a:t>
          </a:r>
          <a:endParaRPr lang="en-US" sz="1200" kern="1200"/>
        </a:p>
      </dsp:txBody>
      <dsp:txXfrm>
        <a:off x="1284417" y="2233731"/>
        <a:ext cx="4767468" cy="610246"/>
      </dsp:txXfrm>
    </dsp:sp>
    <dsp:sp modelId="{FB57D4C0-BBCD-4C26-8643-0C86343199C4}">
      <dsp:nvSpPr>
        <dsp:cNvPr id="0" name=""/>
        <dsp:cNvSpPr/>
      </dsp:nvSpPr>
      <dsp:spPr>
        <a:xfrm>
          <a:off x="1687242" y="2952993"/>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While Flask has a built-in server for development, it’s not suited for production environments. WSGI provides a robust standard for serving Python applications.</a:t>
          </a:r>
        </a:p>
      </dsp:txBody>
      <dsp:txXfrm>
        <a:off x="1706228" y="2971979"/>
        <a:ext cx="4767468" cy="610246"/>
      </dsp:txXfrm>
    </dsp:sp>
    <dsp:sp modelId="{4D27A93E-2EBA-4951-B8E6-07214184AAAC}">
      <dsp:nvSpPr>
        <dsp:cNvPr id="0" name=""/>
        <dsp:cNvSpPr/>
      </dsp:nvSpPr>
      <dsp:spPr>
        <a:xfrm>
          <a:off x="5227251" y="473559"/>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22053" y="473559"/>
        <a:ext cx="231737" cy="317059"/>
      </dsp:txXfrm>
    </dsp:sp>
    <dsp:sp modelId="{D9EA62AF-43E6-4E30-949F-DA0925B5BA83}">
      <dsp:nvSpPr>
        <dsp:cNvPr id="0" name=""/>
        <dsp:cNvSpPr/>
      </dsp:nvSpPr>
      <dsp:spPr>
        <a:xfrm>
          <a:off x="5649061" y="1211807"/>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43863" y="1211807"/>
        <a:ext cx="231737" cy="317059"/>
      </dsp:txXfrm>
    </dsp:sp>
    <dsp:sp modelId="{FD150D54-60FC-4C85-ACFC-D10C518D2448}">
      <dsp:nvSpPr>
        <dsp:cNvPr id="0" name=""/>
        <dsp:cNvSpPr/>
      </dsp:nvSpPr>
      <dsp:spPr>
        <a:xfrm>
          <a:off x="6070872" y="1939252"/>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165674" y="1939252"/>
        <a:ext cx="231737" cy="317059"/>
      </dsp:txXfrm>
    </dsp:sp>
    <dsp:sp modelId="{7339A748-EDAB-424B-B1C7-9E2FA3506D4C}">
      <dsp:nvSpPr>
        <dsp:cNvPr id="0" name=""/>
        <dsp:cNvSpPr/>
      </dsp:nvSpPr>
      <dsp:spPr>
        <a:xfrm>
          <a:off x="6492682" y="2684703"/>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587484" y="2684703"/>
        <a:ext cx="231737" cy="3170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12/11/2024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77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25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12/11/2024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67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08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34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904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306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74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12/11/2024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404922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654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12/11/2024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57835382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hyperlink" Target="https://bdat1004-final-project-xyao.onrender.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2" name="Oval 1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4CFD57F-930E-15C5-16E0-2D8438831F54}"/>
              </a:ext>
            </a:extLst>
          </p:cNvPr>
          <p:cNvSpPr>
            <a:spLocks noGrp="1"/>
          </p:cNvSpPr>
          <p:nvPr>
            <p:ph type="ctrTitle"/>
          </p:nvPr>
        </p:nvSpPr>
        <p:spPr>
          <a:xfrm>
            <a:off x="4739751" y="768334"/>
            <a:ext cx="6479629" cy="2866405"/>
          </a:xfrm>
        </p:spPr>
        <p:txBody>
          <a:bodyPr>
            <a:noAutofit/>
          </a:bodyPr>
          <a:lstStyle/>
          <a:p>
            <a:pPr algn="ctr"/>
            <a:r>
              <a:rPr lang="en-US" sz="4000" b="1" i="0" dirty="0">
                <a:solidFill>
                  <a:srgbClr val="0D0D0D"/>
                </a:solidFill>
                <a:effectLst/>
                <a:latin typeface="Segoe UI Variable Text" pitchFamily="2" charset="0"/>
              </a:rPr>
              <a:t>USGS Earthquake Data API: A Comprehensive Flask Application for Data Retrieval and Analysis</a:t>
            </a:r>
            <a:endParaRPr lang="en-CA" sz="4000" dirty="0"/>
          </a:p>
        </p:txBody>
      </p:sp>
      <p:sp>
        <p:nvSpPr>
          <p:cNvPr id="3" name="Subtitle 2">
            <a:extLst>
              <a:ext uri="{FF2B5EF4-FFF2-40B4-BE49-F238E27FC236}">
                <a16:creationId xmlns:a16="http://schemas.microsoft.com/office/drawing/2014/main" id="{B46BD2AA-4091-26EF-3207-C205CC01D515}"/>
              </a:ext>
            </a:extLst>
          </p:cNvPr>
          <p:cNvSpPr>
            <a:spLocks noGrp="1"/>
          </p:cNvSpPr>
          <p:nvPr>
            <p:ph type="subTitle" idx="1"/>
          </p:nvPr>
        </p:nvSpPr>
        <p:spPr>
          <a:xfrm>
            <a:off x="6872749" y="3634739"/>
            <a:ext cx="2359741" cy="921507"/>
          </a:xfrm>
        </p:spPr>
        <p:txBody>
          <a:bodyPr>
            <a:normAutofit/>
          </a:bodyPr>
          <a:lstStyle/>
          <a:p>
            <a:r>
              <a:rPr lang="en-CA" u="sng" dirty="0"/>
              <a:t>TEAM MEMBERS</a:t>
            </a:r>
          </a:p>
        </p:txBody>
      </p:sp>
      <p:pic>
        <p:nvPicPr>
          <p:cNvPr id="4" name="Picture 3" descr="An abstract genetic concept">
            <a:extLst>
              <a:ext uri="{FF2B5EF4-FFF2-40B4-BE49-F238E27FC236}">
                <a16:creationId xmlns:a16="http://schemas.microsoft.com/office/drawing/2014/main" id="{15094D47-35E8-8CE3-E06F-D760B311788F}"/>
              </a:ext>
            </a:extLst>
          </p:cNvPr>
          <p:cNvPicPr>
            <a:picLocks noChangeAspect="1"/>
          </p:cNvPicPr>
          <p:nvPr/>
        </p:nvPicPr>
        <p:blipFill>
          <a:blip r:embed="rId2"/>
          <a:srcRect l="22070" r="17077"/>
          <a:stretch/>
        </p:blipFill>
        <p:spPr>
          <a:xfrm>
            <a:off x="20" y="1"/>
            <a:ext cx="4173349" cy="6857999"/>
          </a:xfrm>
          <a:prstGeom prst="rect">
            <a:avLst/>
          </a:prstGeom>
        </p:spPr>
      </p:pic>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7C1FE8-3C77-5832-04EF-05EE1B879DB4}"/>
              </a:ext>
            </a:extLst>
          </p:cNvPr>
          <p:cNvSpPr txBox="1"/>
          <p:nvPr/>
        </p:nvSpPr>
        <p:spPr>
          <a:xfrm>
            <a:off x="6872749" y="4854556"/>
            <a:ext cx="2359741" cy="923330"/>
          </a:xfrm>
          <a:prstGeom prst="rect">
            <a:avLst/>
          </a:prstGeom>
          <a:noFill/>
        </p:spPr>
        <p:txBody>
          <a:bodyPr wrap="square" rtlCol="0">
            <a:spAutoFit/>
          </a:bodyPr>
          <a:lstStyle/>
          <a:p>
            <a:pPr algn="ctr"/>
            <a:r>
              <a:rPr lang="en-CA" b="1" dirty="0"/>
              <a:t>Harjit Brar</a:t>
            </a:r>
          </a:p>
          <a:p>
            <a:pPr algn="ctr"/>
            <a:r>
              <a:rPr lang="en-CA" b="1" dirty="0"/>
              <a:t>Naini Singh</a:t>
            </a:r>
          </a:p>
          <a:p>
            <a:pPr algn="ctr"/>
            <a:r>
              <a:rPr lang="en-CA" b="1" dirty="0" err="1"/>
              <a:t>Tarenjeet</a:t>
            </a:r>
            <a:r>
              <a:rPr lang="en-CA" b="1" dirty="0"/>
              <a:t> Kaur</a:t>
            </a:r>
          </a:p>
        </p:txBody>
      </p:sp>
    </p:spTree>
    <p:extLst>
      <p:ext uri="{BB962C8B-B14F-4D97-AF65-F5344CB8AC3E}">
        <p14:creationId xmlns:p14="http://schemas.microsoft.com/office/powerpoint/2010/main" val="146019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2A350A-EA54-DAF5-F0F5-001BB1D79A6E}"/>
            </a:ext>
          </a:extLst>
        </p:cNvPr>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D77D276D-CA9B-9446-A765-86D888D1FA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1373" y="0"/>
            <a:ext cx="1901686" cy="4677439"/>
            <a:chOff x="10290315" y="0"/>
            <a:chExt cx="1901686" cy="4677439"/>
          </a:xfrm>
        </p:grpSpPr>
        <p:sp>
          <p:nvSpPr>
            <p:cNvPr id="65" name="Freeform 19">
              <a:extLst>
                <a:ext uri="{FF2B5EF4-FFF2-40B4-BE49-F238E27FC236}">
                  <a16:creationId xmlns:a16="http://schemas.microsoft.com/office/drawing/2014/main" id="{C0BB80D1-CF6D-BB4F-AD2B-49B97545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21">
              <a:extLst>
                <a:ext uri="{FF2B5EF4-FFF2-40B4-BE49-F238E27FC236}">
                  <a16:creationId xmlns:a16="http://schemas.microsoft.com/office/drawing/2014/main" id="{C6126A28-C746-C74A-912C-2C303EA36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23">
              <a:extLst>
                <a:ext uri="{FF2B5EF4-FFF2-40B4-BE49-F238E27FC236}">
                  <a16:creationId xmlns:a16="http://schemas.microsoft.com/office/drawing/2014/main" id="{AB3D858D-21A8-7D4F-8A5B-0CD82902F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24">
              <a:extLst>
                <a:ext uri="{FF2B5EF4-FFF2-40B4-BE49-F238E27FC236}">
                  <a16:creationId xmlns:a16="http://schemas.microsoft.com/office/drawing/2014/main" id="{5335B45B-B169-4047-908E-14D1FEFAC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F48B793-0940-4E92-864D-11B19A6B7113}"/>
              </a:ext>
            </a:extLst>
          </p:cNvPr>
          <p:cNvSpPr>
            <a:spLocks noGrp="1"/>
          </p:cNvSpPr>
          <p:nvPr>
            <p:ph type="title"/>
          </p:nvPr>
        </p:nvSpPr>
        <p:spPr>
          <a:xfrm>
            <a:off x="565151" y="770890"/>
            <a:ext cx="3926946" cy="1268984"/>
          </a:xfrm>
        </p:spPr>
        <p:txBody>
          <a:bodyPr>
            <a:normAutofit fontScale="90000"/>
          </a:bodyPr>
          <a:lstStyle/>
          <a:p>
            <a:pPr>
              <a:lnSpc>
                <a:spcPct val="90000"/>
              </a:lnSpc>
            </a:pPr>
            <a:r>
              <a:rPr lang="en-CA" sz="2800" dirty="0"/>
              <a:t>Connecting Earthquake Data to Cloud-Database MongoDB (NoSQL)</a:t>
            </a:r>
          </a:p>
        </p:txBody>
      </p:sp>
      <p:sp>
        <p:nvSpPr>
          <p:cNvPr id="24" name="Content Placeholder 23">
            <a:extLst>
              <a:ext uri="{FF2B5EF4-FFF2-40B4-BE49-F238E27FC236}">
                <a16:creationId xmlns:a16="http://schemas.microsoft.com/office/drawing/2014/main" id="{7E2D3A82-C830-D97F-3E39-8FF04AC159FF}"/>
              </a:ext>
            </a:extLst>
          </p:cNvPr>
          <p:cNvSpPr>
            <a:spLocks noGrp="1"/>
          </p:cNvSpPr>
          <p:nvPr>
            <p:ph idx="1"/>
          </p:nvPr>
        </p:nvSpPr>
        <p:spPr>
          <a:xfrm>
            <a:off x="565151" y="2160016"/>
            <a:ext cx="3926946" cy="3601212"/>
          </a:xfrm>
        </p:spPr>
        <p:txBody>
          <a:bodyPr>
            <a:normAutofit fontScale="92500" lnSpcReduction="10000"/>
          </a:bodyPr>
          <a:lstStyle/>
          <a:p>
            <a:pPr marL="0" indent="0">
              <a:lnSpc>
                <a:spcPct val="90000"/>
              </a:lnSpc>
              <a:buNone/>
            </a:pPr>
            <a:r>
              <a:rPr lang="en-US" sz="1600" dirty="0"/>
              <a:t>The code available on GitHub is designed to fetch earthquake data from the USGS API and store it in a cloud-based NoSQL database, specifically MongoDB. Using Python, the script connects to the USGS API to retrieve live earthquake data in JSON format, processes the data to ensure compatibility with the database schema, and stores it in MongoDB. The code utilizes the requests library to make API calls and </a:t>
            </a:r>
            <a:r>
              <a:rPr lang="en-US" sz="1600" dirty="0" err="1"/>
              <a:t>PyMongo</a:t>
            </a:r>
            <a:r>
              <a:rPr lang="en-US" sz="1600" dirty="0"/>
              <a:t> to interact with MongoDB. It efficiently handles data insertion into the database, ensuring real-time updates. This solution enables scalable, accessible storage of earthquake data that can be easily queried and integrated into web applications for analysis or visualization.</a:t>
            </a:r>
          </a:p>
        </p:txBody>
      </p:sp>
      <p:cxnSp>
        <p:nvCxnSpPr>
          <p:cNvPr id="70" name="Straight Connector 69">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omputer&#10;&#10;Description automatically generated">
            <a:extLst>
              <a:ext uri="{FF2B5EF4-FFF2-40B4-BE49-F238E27FC236}">
                <a16:creationId xmlns:a16="http://schemas.microsoft.com/office/drawing/2014/main" id="{E3343723-B6E7-8F22-4F8B-82CD2257BC63}"/>
              </a:ext>
            </a:extLst>
          </p:cNvPr>
          <p:cNvPicPr>
            <a:picLocks noChangeAspect="1"/>
          </p:cNvPicPr>
          <p:nvPr/>
        </p:nvPicPr>
        <p:blipFill>
          <a:blip r:embed="rId2">
            <a:extLst>
              <a:ext uri="{28A0092B-C50C-407E-A947-70E740481C1C}">
                <a14:useLocalDpi xmlns:a14="http://schemas.microsoft.com/office/drawing/2010/main" val="0"/>
              </a:ext>
            </a:extLst>
          </a:blip>
          <a:srcRect r="13639" b="2"/>
          <a:stretch/>
        </p:blipFill>
        <p:spPr>
          <a:xfrm>
            <a:off x="5264837" y="1"/>
            <a:ext cx="6927163" cy="6857999"/>
          </a:xfrm>
          <a:prstGeom prst="rect">
            <a:avLst/>
          </a:prstGeom>
        </p:spPr>
      </p:pic>
    </p:spTree>
    <p:extLst>
      <p:ext uri="{BB962C8B-B14F-4D97-AF65-F5344CB8AC3E}">
        <p14:creationId xmlns:p14="http://schemas.microsoft.com/office/powerpoint/2010/main" val="3382257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A5519-E3A8-892F-8494-B3B58B39158F}"/>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76" name="Oval 75">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Oval 78">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Oval 83">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Oval 89">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8"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1" name="Straight Connector 100">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03" name="Rectangle 10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EA8B6-D8C5-8989-71A0-D97922AF053B}"/>
              </a:ext>
            </a:extLst>
          </p:cNvPr>
          <p:cNvSpPr>
            <a:spLocks noGrp="1"/>
          </p:cNvSpPr>
          <p:nvPr>
            <p:ph type="title"/>
          </p:nvPr>
        </p:nvSpPr>
        <p:spPr>
          <a:xfrm>
            <a:off x="662023" y="1756054"/>
            <a:ext cx="4134537" cy="2866405"/>
          </a:xfrm>
        </p:spPr>
        <p:txBody>
          <a:bodyPr vert="horz" lIns="91440" tIns="45720" rIns="91440" bIns="45720" rtlCol="0" anchor="t">
            <a:normAutofit/>
          </a:bodyPr>
          <a:lstStyle/>
          <a:p>
            <a:pPr>
              <a:lnSpc>
                <a:spcPct val="90000"/>
              </a:lnSpc>
            </a:pPr>
            <a:r>
              <a:rPr lang="en-US" sz="4400" dirty="0"/>
              <a:t>Earthquake Database in MongoDB stored.</a:t>
            </a:r>
          </a:p>
        </p:txBody>
      </p:sp>
      <p:grpSp>
        <p:nvGrpSpPr>
          <p:cNvPr id="105" name="Group 104">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6"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11" name="Straight Connector 11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screenshot of a computer&#10;&#10;Description automatically generated">
            <a:extLst>
              <a:ext uri="{FF2B5EF4-FFF2-40B4-BE49-F238E27FC236}">
                <a16:creationId xmlns:a16="http://schemas.microsoft.com/office/drawing/2014/main" id="{EB01C5B2-6115-952F-8255-AC8DA13635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4836" y="291408"/>
            <a:ext cx="6742943" cy="5795699"/>
          </a:xfrm>
          <a:prstGeom prst="rect">
            <a:avLst/>
          </a:prstGeom>
        </p:spPr>
      </p:pic>
    </p:spTree>
    <p:extLst>
      <p:ext uri="{BB962C8B-B14F-4D97-AF65-F5344CB8AC3E}">
        <p14:creationId xmlns:p14="http://schemas.microsoft.com/office/powerpoint/2010/main" val="4260308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0FC828-7A51-521F-4B5A-FFBEF691384D}"/>
              </a:ext>
            </a:extLst>
          </p:cNvPr>
          <p:cNvSpPr>
            <a:spLocks noGrp="1"/>
          </p:cNvSpPr>
          <p:nvPr>
            <p:ph type="title"/>
          </p:nvPr>
        </p:nvSpPr>
        <p:spPr>
          <a:xfrm>
            <a:off x="5628357" y="770890"/>
            <a:ext cx="5995137" cy="1268984"/>
          </a:xfrm>
        </p:spPr>
        <p:txBody>
          <a:bodyPr>
            <a:normAutofit/>
          </a:bodyPr>
          <a:lstStyle/>
          <a:p>
            <a:pPr>
              <a:lnSpc>
                <a:spcPct val="90000"/>
              </a:lnSpc>
            </a:pPr>
            <a:r>
              <a:rPr lang="en-CA" sz="2800" dirty="0"/>
              <a:t>Batch Process (Flowchart of 24 hr automation) using </a:t>
            </a:r>
            <a:r>
              <a:rPr lang="en-CA" sz="2800" dirty="0" err="1"/>
              <a:t>APSchedular</a:t>
            </a:r>
            <a:endParaRPr lang="en-CA" sz="2800" dirty="0"/>
          </a:p>
        </p:txBody>
      </p:sp>
      <p:sp>
        <p:nvSpPr>
          <p:cNvPr id="101" name="Content Placeholder 9">
            <a:extLst>
              <a:ext uri="{FF2B5EF4-FFF2-40B4-BE49-F238E27FC236}">
                <a16:creationId xmlns:a16="http://schemas.microsoft.com/office/drawing/2014/main" id="{0E4B2FBA-3F1F-4535-5C67-C8375FF484E6}"/>
              </a:ext>
            </a:extLst>
          </p:cNvPr>
          <p:cNvSpPr>
            <a:spLocks noGrp="1"/>
          </p:cNvSpPr>
          <p:nvPr>
            <p:ph idx="1"/>
          </p:nvPr>
        </p:nvSpPr>
        <p:spPr>
          <a:xfrm>
            <a:off x="5628357" y="2160016"/>
            <a:ext cx="5995137" cy="3601212"/>
          </a:xfrm>
        </p:spPr>
        <p:txBody>
          <a:bodyPr>
            <a:normAutofit/>
          </a:bodyPr>
          <a:lstStyle/>
          <a:p>
            <a:pPr marL="0" indent="0">
              <a:lnSpc>
                <a:spcPct val="90000"/>
              </a:lnSpc>
              <a:buNone/>
            </a:pPr>
            <a:r>
              <a:rPr lang="en-US" sz="1700" dirty="0"/>
              <a:t>This code sets up a Flask web application that fetches and stores earthquake data from the USGS API into a MongoDB database using a scheduled batch process. The </a:t>
            </a:r>
            <a:r>
              <a:rPr lang="en-US" sz="1700" dirty="0" err="1">
                <a:highlight>
                  <a:srgbClr val="FFFF00"/>
                </a:highlight>
              </a:rPr>
              <a:t>run_batch_process</a:t>
            </a:r>
            <a:r>
              <a:rPr lang="en-US" sz="1700" dirty="0">
                <a:highlight>
                  <a:srgbClr val="FFFF00"/>
                </a:highlight>
              </a:rPr>
              <a:t>() </a:t>
            </a:r>
            <a:r>
              <a:rPr lang="en-US" sz="1700" dirty="0"/>
              <a:t>function retrieves the latest earthquake data and stores it in MongoDB, and this process is executed every 24 hours using the </a:t>
            </a:r>
            <a:r>
              <a:rPr lang="en-US" sz="1700" dirty="0" err="1">
                <a:highlight>
                  <a:srgbClr val="FFFF00"/>
                </a:highlight>
              </a:rPr>
              <a:t>BackgroundScheduler</a:t>
            </a:r>
            <a:r>
              <a:rPr lang="en-US" sz="1700" dirty="0"/>
              <a:t> from the </a:t>
            </a:r>
            <a:r>
              <a:rPr lang="en-US" sz="1700" dirty="0" err="1">
                <a:highlight>
                  <a:srgbClr val="FFFF00"/>
                </a:highlight>
              </a:rPr>
              <a:t>apscheduler</a:t>
            </a:r>
            <a:r>
              <a:rPr lang="en-US" sz="1700" dirty="0"/>
              <a:t> library. The scheduler ensures that the database is updated regularly with new data while the Flask app remains responsive for other tasks. The app gracefully handles shutdown events, ensuring that any ongoing tasks are completed before the system stops. This setup automates the data fetching and storing process, maintaining up-to-date earthquake records in the database.</a:t>
            </a:r>
          </a:p>
        </p:txBody>
      </p:sp>
      <p:pic>
        <p:nvPicPr>
          <p:cNvPr id="6" name="Content Placeholder 5" descr="A screenshot of a computer&#10;&#10;Description automatically generated">
            <a:extLst>
              <a:ext uri="{FF2B5EF4-FFF2-40B4-BE49-F238E27FC236}">
                <a16:creationId xmlns:a16="http://schemas.microsoft.com/office/drawing/2014/main" id="{78B49185-B37D-24D2-4DC5-78652C0380AF}"/>
              </a:ext>
            </a:extLst>
          </p:cNvPr>
          <p:cNvPicPr>
            <a:picLocks noChangeAspect="1"/>
          </p:cNvPicPr>
          <p:nvPr/>
        </p:nvPicPr>
        <p:blipFill>
          <a:blip r:embed="rId2">
            <a:extLst>
              <a:ext uri="{28A0092B-C50C-407E-A947-70E740481C1C}">
                <a14:useLocalDpi xmlns:a14="http://schemas.microsoft.com/office/drawing/2010/main" val="0"/>
              </a:ext>
            </a:extLst>
          </a:blip>
          <a:srcRect l="2163" r="32945" b="1"/>
          <a:stretch/>
        </p:blipFill>
        <p:spPr>
          <a:xfrm>
            <a:off x="281355" y="770889"/>
            <a:ext cx="5034224" cy="4990336"/>
          </a:xfrm>
          <a:prstGeom prst="rect">
            <a:avLst/>
          </a:prstGeom>
        </p:spPr>
      </p:pic>
      <p:grpSp>
        <p:nvGrpSpPr>
          <p:cNvPr id="118" name="Group 117">
            <a:extLst>
              <a:ext uri="{FF2B5EF4-FFF2-40B4-BE49-F238E27FC236}">
                <a16:creationId xmlns:a16="http://schemas.microsoft.com/office/drawing/2014/main" id="{97620302-BEE8-1447-8324-5F4178AA16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19" name="Freeform 37">
              <a:extLst>
                <a:ext uri="{FF2B5EF4-FFF2-40B4-BE49-F238E27FC236}">
                  <a16:creationId xmlns:a16="http://schemas.microsoft.com/office/drawing/2014/main" id="{075332F5-EA0C-8B40-ADC9-D024EBD77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0" name="Freeform 39">
              <a:extLst>
                <a:ext uri="{FF2B5EF4-FFF2-40B4-BE49-F238E27FC236}">
                  <a16:creationId xmlns:a16="http://schemas.microsoft.com/office/drawing/2014/main" id="{2619F114-DF39-F544-B487-5430D00E1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41">
              <a:extLst>
                <a:ext uri="{FF2B5EF4-FFF2-40B4-BE49-F238E27FC236}">
                  <a16:creationId xmlns:a16="http://schemas.microsoft.com/office/drawing/2014/main" id="{5CDF6368-32C4-A64F-8D2E-11DE400CD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Freeform 42">
              <a:extLst>
                <a:ext uri="{FF2B5EF4-FFF2-40B4-BE49-F238E27FC236}">
                  <a16:creationId xmlns:a16="http://schemas.microsoft.com/office/drawing/2014/main" id="{148F19D8-49E5-0945-BC17-56044D43D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23" name="Straight Connector 122">
            <a:extLst>
              <a:ext uri="{FF2B5EF4-FFF2-40B4-BE49-F238E27FC236}">
                <a16:creationId xmlns:a16="http://schemas.microsoft.com/office/drawing/2014/main" id="{68C50EA3-7CF1-9542-A21D-5B3EBACC50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286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6E0309-38CB-04CC-2A37-1C0908AF7526}"/>
            </a:ext>
          </a:extLst>
        </p:cNvPr>
        <p:cNvGrpSpPr/>
        <p:nvPr/>
      </p:nvGrpSpPr>
      <p:grpSpPr>
        <a:xfrm>
          <a:off x="0" y="0"/>
          <a:ext cx="0" cy="0"/>
          <a:chOff x="0" y="0"/>
          <a:chExt cx="0" cy="0"/>
        </a:xfrm>
      </p:grpSpPr>
      <p:grpSp>
        <p:nvGrpSpPr>
          <p:cNvPr id="131" name="Group 13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2" name="Oval 13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0" name="Oval 13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6" name="Oval 14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57" name="Straight Connector 15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59" name="Rectangle 15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63A90-01E0-93AE-C710-3C7528528E1D}"/>
              </a:ext>
            </a:extLst>
          </p:cNvPr>
          <p:cNvSpPr>
            <a:spLocks noGrp="1"/>
          </p:cNvSpPr>
          <p:nvPr>
            <p:ph type="title"/>
          </p:nvPr>
        </p:nvSpPr>
        <p:spPr>
          <a:xfrm>
            <a:off x="2122374" y="281355"/>
            <a:ext cx="8167279" cy="1090588"/>
          </a:xfrm>
        </p:spPr>
        <p:txBody>
          <a:bodyPr vert="horz" lIns="91440" tIns="45720" rIns="91440" bIns="45720" rtlCol="0" anchor="t">
            <a:normAutofit/>
          </a:bodyPr>
          <a:lstStyle/>
          <a:p>
            <a:pPr algn="ctr">
              <a:lnSpc>
                <a:spcPct val="90000"/>
              </a:lnSpc>
            </a:pPr>
            <a:r>
              <a:rPr lang="en-US" sz="2400" dirty="0"/>
              <a:t>New Data in the database after using </a:t>
            </a:r>
            <a:r>
              <a:rPr lang="en-US" sz="2400" dirty="0" err="1"/>
              <a:t>APSchedular</a:t>
            </a:r>
            <a:r>
              <a:rPr lang="en-US" sz="2400" dirty="0"/>
              <a:t> that updates past 24 hours data.</a:t>
            </a:r>
          </a:p>
        </p:txBody>
      </p:sp>
      <p:grpSp>
        <p:nvGrpSpPr>
          <p:cNvPr id="161" name="Group 160">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62"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5"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Content Placeholder 6" descr="A computer screen shot of a computer&#10;&#10;Description automatically generated">
            <a:extLst>
              <a:ext uri="{FF2B5EF4-FFF2-40B4-BE49-F238E27FC236}">
                <a16:creationId xmlns:a16="http://schemas.microsoft.com/office/drawing/2014/main" id="{E871C6A2-81FD-0BB9-A7E0-9B65DCD0F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374" y="1460105"/>
            <a:ext cx="8158028" cy="4588889"/>
          </a:xfrm>
          <a:prstGeom prst="rect">
            <a:avLst/>
          </a:prstGeom>
        </p:spPr>
      </p:pic>
      <p:cxnSp>
        <p:nvCxnSpPr>
          <p:cNvPr id="167" name="Straight Connector 166">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90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3355A-5F21-F7CE-5CE6-75EFBC12E636}"/>
            </a:ext>
          </a:extLst>
        </p:cNvPr>
        <p:cNvGrpSpPr/>
        <p:nvPr/>
      </p:nvGrpSpPr>
      <p:grpSpPr>
        <a:xfrm>
          <a:off x="0" y="0"/>
          <a:ext cx="0" cy="0"/>
          <a:chOff x="0" y="0"/>
          <a:chExt cx="0" cy="0"/>
        </a:xfrm>
      </p:grpSpPr>
      <p:grpSp>
        <p:nvGrpSpPr>
          <p:cNvPr id="131" name="Group 130">
            <a:extLst>
              <a:ext uri="{FF2B5EF4-FFF2-40B4-BE49-F238E27FC236}">
                <a16:creationId xmlns:a16="http://schemas.microsoft.com/office/drawing/2014/main" id="{222C7D01-D576-A2E6-C728-18047EDA13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2" name="Oval 131">
              <a:extLst>
                <a:ext uri="{FF2B5EF4-FFF2-40B4-BE49-F238E27FC236}">
                  <a16:creationId xmlns:a16="http://schemas.microsoft.com/office/drawing/2014/main" id="{BE5765E2-AEE7-F705-FC23-8362B19B0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46">
              <a:extLst>
                <a:ext uri="{FF2B5EF4-FFF2-40B4-BE49-F238E27FC236}">
                  <a16:creationId xmlns:a16="http://schemas.microsoft.com/office/drawing/2014/main" id="{9DFEBD33-E5C3-5A7B-3306-79C37DE805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Freeform 48">
              <a:extLst>
                <a:ext uri="{FF2B5EF4-FFF2-40B4-BE49-F238E27FC236}">
                  <a16:creationId xmlns:a16="http://schemas.microsoft.com/office/drawing/2014/main" id="{4A624B0F-D04F-956D-E29A-721E071B7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687D481C-C5C4-7C95-0E06-2ABAF22B2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4808E7-6B3F-5F15-DF1C-A3A39DFE8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57EA11E-7DAA-8A5B-7C2E-309D2BC33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63">
              <a:extLst>
                <a:ext uri="{FF2B5EF4-FFF2-40B4-BE49-F238E27FC236}">
                  <a16:creationId xmlns:a16="http://schemas.microsoft.com/office/drawing/2014/main" id="{00217C93-866E-C678-1536-32A034BD7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64">
              <a:extLst>
                <a:ext uri="{FF2B5EF4-FFF2-40B4-BE49-F238E27FC236}">
                  <a16:creationId xmlns:a16="http://schemas.microsoft.com/office/drawing/2014/main" id="{46226A37-03F2-769F-ACE7-27BBF7614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0" name="Oval 139">
              <a:extLst>
                <a:ext uri="{FF2B5EF4-FFF2-40B4-BE49-F238E27FC236}">
                  <a16:creationId xmlns:a16="http://schemas.microsoft.com/office/drawing/2014/main" id="{46BB32B2-0116-9D3D-8415-946E90F63B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EBC0CFF-8BA7-2DDC-5EE2-4BF9E7EECE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C76CCD2-9F5E-B1BC-CD5D-B8CBB25D4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83B62E8-9641-948E-DBDD-79420BCC3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70">
              <a:extLst>
                <a:ext uri="{FF2B5EF4-FFF2-40B4-BE49-F238E27FC236}">
                  <a16:creationId xmlns:a16="http://schemas.microsoft.com/office/drawing/2014/main" id="{4E2F1852-49E4-1EBB-1A08-6CCECCF68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Freeform 71">
              <a:extLst>
                <a:ext uri="{FF2B5EF4-FFF2-40B4-BE49-F238E27FC236}">
                  <a16:creationId xmlns:a16="http://schemas.microsoft.com/office/drawing/2014/main" id="{10D46F63-98E1-9E4F-D4F3-E63FB9D4C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6" name="Oval 145">
              <a:extLst>
                <a:ext uri="{FF2B5EF4-FFF2-40B4-BE49-F238E27FC236}">
                  <a16:creationId xmlns:a16="http://schemas.microsoft.com/office/drawing/2014/main" id="{E6A0E3B1-F57F-55AC-C2BA-EE84B7264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765FFD8-5D29-72A5-C33C-09E48DB6D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5770A43-05B2-95DF-AFD8-0B23F0E6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75">
              <a:extLst>
                <a:ext uri="{FF2B5EF4-FFF2-40B4-BE49-F238E27FC236}">
                  <a16:creationId xmlns:a16="http://schemas.microsoft.com/office/drawing/2014/main" id="{72D5A75F-76A2-2F04-0CA8-48DE48F3C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76">
              <a:extLst>
                <a:ext uri="{FF2B5EF4-FFF2-40B4-BE49-F238E27FC236}">
                  <a16:creationId xmlns:a16="http://schemas.microsoft.com/office/drawing/2014/main" id="{E9403D74-76D0-F6CB-70ED-B72E9E256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77">
              <a:extLst>
                <a:ext uri="{FF2B5EF4-FFF2-40B4-BE49-F238E27FC236}">
                  <a16:creationId xmlns:a16="http://schemas.microsoft.com/office/drawing/2014/main" id="{7B4298D4-7572-2F1F-4CBD-6AC3FA563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Freeform 78">
              <a:extLst>
                <a:ext uri="{FF2B5EF4-FFF2-40B4-BE49-F238E27FC236}">
                  <a16:creationId xmlns:a16="http://schemas.microsoft.com/office/drawing/2014/main" id="{D701E4B2-799F-CDB9-1D0A-4B878EBC1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79">
              <a:extLst>
                <a:ext uri="{FF2B5EF4-FFF2-40B4-BE49-F238E27FC236}">
                  <a16:creationId xmlns:a16="http://schemas.microsoft.com/office/drawing/2014/main" id="{8F61D085-7F9F-5C51-522F-47B053DEF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4" name="Freeform 80">
              <a:extLst>
                <a:ext uri="{FF2B5EF4-FFF2-40B4-BE49-F238E27FC236}">
                  <a16:creationId xmlns:a16="http://schemas.microsoft.com/office/drawing/2014/main" id="{2B9C0BBD-77C3-6D25-7C13-35D0FC3CF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5" name="Freeform 81">
              <a:extLst>
                <a:ext uri="{FF2B5EF4-FFF2-40B4-BE49-F238E27FC236}">
                  <a16:creationId xmlns:a16="http://schemas.microsoft.com/office/drawing/2014/main" id="{6A62E1F0-7B78-141A-6455-AA7C773CB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57" name="Straight Connector 156">
            <a:extLst>
              <a:ext uri="{FF2B5EF4-FFF2-40B4-BE49-F238E27FC236}">
                <a16:creationId xmlns:a16="http://schemas.microsoft.com/office/drawing/2014/main" id="{DBE23995-59E8-E98A-42D3-D943BF7A0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59" name="Rectangle 158">
            <a:extLst>
              <a:ext uri="{FF2B5EF4-FFF2-40B4-BE49-F238E27FC236}">
                <a16:creationId xmlns:a16="http://schemas.microsoft.com/office/drawing/2014/main" id="{84C80C9C-1343-3894-5264-044D0C0B6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DBE6F-4E0F-BB3C-4590-C6854BE03D5A}"/>
              </a:ext>
            </a:extLst>
          </p:cNvPr>
          <p:cNvSpPr>
            <a:spLocks noGrp="1"/>
          </p:cNvSpPr>
          <p:nvPr>
            <p:ph type="title"/>
          </p:nvPr>
        </p:nvSpPr>
        <p:spPr>
          <a:xfrm>
            <a:off x="2122374" y="281355"/>
            <a:ext cx="8167279" cy="1090588"/>
          </a:xfrm>
        </p:spPr>
        <p:txBody>
          <a:bodyPr vert="horz" lIns="91440" tIns="45720" rIns="91440" bIns="45720" rtlCol="0" anchor="t">
            <a:normAutofit/>
          </a:bodyPr>
          <a:lstStyle/>
          <a:p>
            <a:pPr algn="ctr">
              <a:lnSpc>
                <a:spcPct val="90000"/>
              </a:lnSpc>
            </a:pPr>
            <a:r>
              <a:rPr lang="en-US" sz="2400" dirty="0"/>
              <a:t>New Data in the database after using </a:t>
            </a:r>
            <a:r>
              <a:rPr lang="en-US" sz="2400" dirty="0" err="1"/>
              <a:t>APSchedular</a:t>
            </a:r>
            <a:r>
              <a:rPr lang="en-US" sz="2400" dirty="0"/>
              <a:t> that updates past 24 hours data.</a:t>
            </a:r>
          </a:p>
        </p:txBody>
      </p:sp>
      <p:grpSp>
        <p:nvGrpSpPr>
          <p:cNvPr id="161" name="Group 160">
            <a:extLst>
              <a:ext uri="{FF2B5EF4-FFF2-40B4-BE49-F238E27FC236}">
                <a16:creationId xmlns:a16="http://schemas.microsoft.com/office/drawing/2014/main" id="{3FCA692B-6DDB-0A36-4EC0-52270A9E56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62" name="Freeform 39">
              <a:extLst>
                <a:ext uri="{FF2B5EF4-FFF2-40B4-BE49-F238E27FC236}">
                  <a16:creationId xmlns:a16="http://schemas.microsoft.com/office/drawing/2014/main" id="{EA276B4B-2ED1-C377-326F-0B4565C6F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41">
              <a:extLst>
                <a:ext uri="{FF2B5EF4-FFF2-40B4-BE49-F238E27FC236}">
                  <a16:creationId xmlns:a16="http://schemas.microsoft.com/office/drawing/2014/main" id="{43609FDB-D0C0-07FD-99F8-D0191B447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Freeform 43">
              <a:extLst>
                <a:ext uri="{FF2B5EF4-FFF2-40B4-BE49-F238E27FC236}">
                  <a16:creationId xmlns:a16="http://schemas.microsoft.com/office/drawing/2014/main" id="{38EAFC25-530D-5F57-EA47-C79C14CB0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5" name="Freeform 44">
              <a:extLst>
                <a:ext uri="{FF2B5EF4-FFF2-40B4-BE49-F238E27FC236}">
                  <a16:creationId xmlns:a16="http://schemas.microsoft.com/office/drawing/2014/main" id="{55C9D841-16BE-4901-A0B2-7E72C0198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Content Placeholder 6" descr="A computer screen shot of a computer&#10;&#10;Description automatically generated">
            <a:extLst>
              <a:ext uri="{FF2B5EF4-FFF2-40B4-BE49-F238E27FC236}">
                <a16:creationId xmlns:a16="http://schemas.microsoft.com/office/drawing/2014/main" id="{6E414CF8-83C7-EC18-3791-FAD8269FE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374" y="1460105"/>
            <a:ext cx="8158028" cy="4588889"/>
          </a:xfrm>
          <a:prstGeom prst="rect">
            <a:avLst/>
          </a:prstGeom>
        </p:spPr>
      </p:pic>
      <p:cxnSp>
        <p:nvCxnSpPr>
          <p:cNvPr id="167" name="Straight Connector 166">
            <a:extLst>
              <a:ext uri="{FF2B5EF4-FFF2-40B4-BE49-F238E27FC236}">
                <a16:creationId xmlns:a16="http://schemas.microsoft.com/office/drawing/2014/main" id="{EACA9BAE-F636-1015-B097-6E5D890F3E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261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78"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53CCA34-3DF3-FE42-6F22-2310ED2DC5FA}"/>
              </a:ext>
            </a:extLst>
          </p:cNvPr>
          <p:cNvSpPr>
            <a:spLocks noGrp="1"/>
          </p:cNvSpPr>
          <p:nvPr>
            <p:ph type="title"/>
          </p:nvPr>
        </p:nvSpPr>
        <p:spPr>
          <a:xfrm>
            <a:off x="5224243" y="770890"/>
            <a:ext cx="6400999" cy="1268984"/>
          </a:xfrm>
        </p:spPr>
        <p:txBody>
          <a:bodyPr vert="horz" lIns="91440" tIns="45720" rIns="91440" bIns="45720" rtlCol="0">
            <a:normAutofit/>
          </a:bodyPr>
          <a:lstStyle/>
          <a:p>
            <a:pPr>
              <a:lnSpc>
                <a:spcPct val="90000"/>
              </a:lnSpc>
            </a:pPr>
            <a:r>
              <a:rPr lang="en-US" sz="2800" dirty="0"/>
              <a:t>API Development using Flask (fetches all records, by ID, and with filter like start and end date.</a:t>
            </a:r>
          </a:p>
        </p:txBody>
      </p:sp>
      <p:sp>
        <p:nvSpPr>
          <p:cNvPr id="50" name="Content Placeholder 49">
            <a:extLst>
              <a:ext uri="{FF2B5EF4-FFF2-40B4-BE49-F238E27FC236}">
                <a16:creationId xmlns:a16="http://schemas.microsoft.com/office/drawing/2014/main" id="{F1C28679-DA0B-67AA-E0D8-EBDC3A3FDF1B}"/>
              </a:ext>
            </a:extLst>
          </p:cNvPr>
          <p:cNvSpPr>
            <a:spLocks noGrp="1"/>
          </p:cNvSpPr>
          <p:nvPr>
            <p:ph idx="1"/>
          </p:nvPr>
        </p:nvSpPr>
        <p:spPr>
          <a:xfrm>
            <a:off x="5224243" y="2451798"/>
            <a:ext cx="6400999" cy="3309429"/>
          </a:xfrm>
        </p:spPr>
        <p:txBody>
          <a:bodyPr>
            <a:normAutofit/>
          </a:bodyPr>
          <a:lstStyle/>
          <a:p>
            <a:pPr marL="0" indent="0">
              <a:lnSpc>
                <a:spcPct val="90000"/>
              </a:lnSpc>
              <a:buNone/>
            </a:pPr>
            <a:r>
              <a:rPr lang="en-US" sz="1700" dirty="0"/>
              <a:t>This Python Flask application provides an API to fetch and manage earthquake data stored in a MongoDB database. It includes three key endpoints: one to retrieve all earthquake records, another to fetch a specific earthquake by its ID, and a third to filter earthquakes by a specified date range. The application uses a helper function to format MongoDB's </a:t>
            </a:r>
            <a:r>
              <a:rPr lang="en-US" sz="1700" dirty="0" err="1"/>
              <a:t>ObjectId</a:t>
            </a:r>
            <a:r>
              <a:rPr lang="en-US" sz="1700" dirty="0"/>
              <a:t> to a string, making it compatible with JSON serialization. It also utilizes </a:t>
            </a:r>
            <a:r>
              <a:rPr lang="en-US" sz="1700" dirty="0" err="1"/>
              <a:t>ngrok</a:t>
            </a:r>
            <a:r>
              <a:rPr lang="en-US" sz="1700" dirty="0"/>
              <a:t> for public URL exposure during development. The app is set to debugging mode for easy troubleshooting, and it handles various errors such as missing or invalid date parameters and server issues, ensuring a smooth user experience.</a:t>
            </a:r>
          </a:p>
        </p:txBody>
      </p:sp>
      <p:pic>
        <p:nvPicPr>
          <p:cNvPr id="5" name="Content Placeholder 4" descr="A screenshot of a computer&#10;&#10;Description automatically generated">
            <a:extLst>
              <a:ext uri="{FF2B5EF4-FFF2-40B4-BE49-F238E27FC236}">
                <a16:creationId xmlns:a16="http://schemas.microsoft.com/office/drawing/2014/main" id="{C7892A6C-FCB9-5D08-8E16-9285AEB3798E}"/>
              </a:ext>
            </a:extLst>
          </p:cNvPr>
          <p:cNvPicPr>
            <a:picLocks noChangeAspect="1"/>
          </p:cNvPicPr>
          <p:nvPr/>
        </p:nvPicPr>
        <p:blipFill>
          <a:blip r:embed="rId2">
            <a:extLst>
              <a:ext uri="{28A0092B-C50C-407E-A947-70E740481C1C}">
                <a14:useLocalDpi xmlns:a14="http://schemas.microsoft.com/office/drawing/2010/main" val="0"/>
              </a:ext>
            </a:extLst>
          </a:blip>
          <a:srcRect r="497"/>
          <a:stretch/>
        </p:blipFill>
        <p:spPr>
          <a:xfrm>
            <a:off x="20" y="1"/>
            <a:ext cx="4657325" cy="6857999"/>
          </a:xfrm>
          <a:prstGeom prst="rect">
            <a:avLst/>
          </a:prstGeom>
        </p:spPr>
      </p:pic>
      <p:cxnSp>
        <p:nvCxnSpPr>
          <p:cNvPr id="82" name="Straight Connector 8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800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F2AA-4DB4-6513-91DC-39DE9BD98ED0}"/>
              </a:ext>
            </a:extLst>
          </p:cNvPr>
          <p:cNvSpPr>
            <a:spLocks noGrp="1"/>
          </p:cNvSpPr>
          <p:nvPr>
            <p:ph type="title"/>
          </p:nvPr>
        </p:nvSpPr>
        <p:spPr/>
        <p:txBody>
          <a:bodyPr/>
          <a:lstStyle/>
          <a:p>
            <a:r>
              <a:rPr lang="en-CA" dirty="0"/>
              <a:t>Web App</a:t>
            </a:r>
          </a:p>
        </p:txBody>
      </p:sp>
      <p:graphicFrame>
        <p:nvGraphicFramePr>
          <p:cNvPr id="10" name="Content Placeholder 5">
            <a:extLst>
              <a:ext uri="{FF2B5EF4-FFF2-40B4-BE49-F238E27FC236}">
                <a16:creationId xmlns:a16="http://schemas.microsoft.com/office/drawing/2014/main" id="{3936A269-965F-B42B-129D-B4EC6A157E53}"/>
              </a:ext>
            </a:extLst>
          </p:cNvPr>
          <p:cNvGraphicFramePr>
            <a:graphicFrameLocks noGrp="1"/>
          </p:cNvGraphicFramePr>
          <p:nvPr>
            <p:ph idx="1"/>
            <p:extLst>
              <p:ext uri="{D42A27DB-BD31-4B8C-83A1-F6EECF244321}">
                <p14:modId xmlns:p14="http://schemas.microsoft.com/office/powerpoint/2010/main" val="3654252795"/>
              </p:ext>
            </p:extLst>
          </p:nvPr>
        </p:nvGraphicFramePr>
        <p:xfrm>
          <a:off x="5275385" y="130629"/>
          <a:ext cx="5941964" cy="5440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ubtitle 2">
            <a:extLst>
              <a:ext uri="{FF2B5EF4-FFF2-40B4-BE49-F238E27FC236}">
                <a16:creationId xmlns:a16="http://schemas.microsoft.com/office/drawing/2014/main" id="{FAA7EDEB-C994-76B2-B520-48904D5897BA}"/>
              </a:ext>
            </a:extLst>
          </p:cNvPr>
          <p:cNvSpPr>
            <a:spLocks noGrp="1"/>
          </p:cNvSpPr>
          <p:nvPr>
            <p:ph type="body" sz="half" idx="2"/>
          </p:nvPr>
        </p:nvSpPr>
        <p:spPr/>
        <p:txBody>
          <a:bodyPr>
            <a:normAutofit/>
          </a:bodyPr>
          <a:lstStyle/>
          <a:p>
            <a:r>
              <a:rPr lang="en-US" b="0" i="0" dirty="0">
                <a:solidFill>
                  <a:srgbClr val="000000"/>
                </a:solidFill>
                <a:effectLst/>
                <a:latin typeface="Neue Haas Grotesk Text Pro (Body)"/>
              </a:rPr>
              <a:t>This web app is the application created using Flask, where integration of the MongoDB Atlas database to display earthquake data fetched from the USGS Earthquake API. It serves as the interface where users can view the earthquake visualizations, such as scatter plots, histograms, and heatmaps, directly in a browser. This app is hosted on Render and accessible through a public URL.</a:t>
            </a:r>
            <a:endParaRPr lang="en-CA" dirty="0">
              <a:latin typeface="Neue Haas Grotesk Text Pro (Body)"/>
            </a:endParaRPr>
          </a:p>
        </p:txBody>
      </p:sp>
    </p:spTree>
    <p:extLst>
      <p:ext uri="{BB962C8B-B14F-4D97-AF65-F5344CB8AC3E}">
        <p14:creationId xmlns:p14="http://schemas.microsoft.com/office/powerpoint/2010/main" val="180594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1BDE0D8-12D7-0E0D-69EB-F143DCA4026C}"/>
              </a:ext>
            </a:extLst>
          </p:cNvPr>
          <p:cNvSpPr>
            <a:spLocks noGrp="1"/>
          </p:cNvSpPr>
          <p:nvPr>
            <p:ph type="title"/>
          </p:nvPr>
        </p:nvSpPr>
        <p:spPr>
          <a:xfrm>
            <a:off x="565151" y="770889"/>
            <a:ext cx="4133560" cy="3395469"/>
          </a:xfrm>
        </p:spPr>
        <p:txBody>
          <a:bodyPr>
            <a:normAutofit/>
          </a:bodyPr>
          <a:lstStyle/>
          <a:p>
            <a:r>
              <a:rPr lang="en-US" i="0">
                <a:effectLst/>
                <a:latin typeface="Neue Haas Grotesk Text Pro (Headings)"/>
              </a:rPr>
              <a:t>How Our Web App Stands Out?</a:t>
            </a:r>
            <a:endParaRPr lang="en-CA" dirty="0">
              <a:latin typeface="Neue Haas Grotesk Text Pro (Headings)"/>
            </a:endParaRPr>
          </a:p>
        </p:txBody>
      </p:sp>
      <p:cxnSp>
        <p:nvCxnSpPr>
          <p:cNvPr id="13" name="Straight Connector 12">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B46ED53C-F436-0087-021F-C605D066002E}"/>
              </a:ext>
            </a:extLst>
          </p:cNvPr>
          <p:cNvGraphicFramePr>
            <a:graphicFrameLocks noGrp="1"/>
          </p:cNvGraphicFramePr>
          <p:nvPr>
            <p:ph idx="1"/>
            <p:extLst>
              <p:ext uri="{D42A27DB-BD31-4B8C-83A1-F6EECF244321}">
                <p14:modId xmlns:p14="http://schemas.microsoft.com/office/powerpoint/2010/main" val="2382734018"/>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8384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7300C231-A2A4-E62C-5EC5-66683EB3253C}"/>
              </a:ext>
            </a:extLst>
          </p:cNvPr>
          <p:cNvGraphicFramePr>
            <a:graphicFrameLocks noGrp="1"/>
          </p:cNvGraphicFramePr>
          <p:nvPr>
            <p:ph idx="4294967295"/>
            <p:extLst>
              <p:ext uri="{D42A27DB-BD31-4B8C-83A1-F6EECF244321}">
                <p14:modId xmlns:p14="http://schemas.microsoft.com/office/powerpoint/2010/main" val="2080580796"/>
              </p:ext>
            </p:extLst>
          </p:nvPr>
        </p:nvGraphicFramePr>
        <p:xfrm>
          <a:off x="1179513" y="771525"/>
          <a:ext cx="11012487" cy="4745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710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3" name="Straight Connector 62">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64" name="Rectangle 63">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eb Design">
            <a:extLst>
              <a:ext uri="{FF2B5EF4-FFF2-40B4-BE49-F238E27FC236}">
                <a16:creationId xmlns:a16="http://schemas.microsoft.com/office/drawing/2014/main" id="{23416757-AF61-741E-CC49-228E64E32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489" y="701928"/>
            <a:ext cx="2191110" cy="2191110"/>
          </a:xfrm>
          <a:prstGeom prst="rect">
            <a:avLst/>
          </a:prstGeom>
        </p:spPr>
      </p:pic>
      <p:grpSp>
        <p:nvGrpSpPr>
          <p:cNvPr id="65" name="Group 64">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66" name="Oval 65">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6C6344B-981B-8775-64E5-45A88535459D}"/>
              </a:ext>
            </a:extLst>
          </p:cNvPr>
          <p:cNvSpPr>
            <a:spLocks noGrp="1"/>
          </p:cNvSpPr>
          <p:nvPr>
            <p:ph type="title"/>
          </p:nvPr>
        </p:nvSpPr>
        <p:spPr>
          <a:xfrm>
            <a:off x="3407558" y="768334"/>
            <a:ext cx="7287816" cy="2866405"/>
          </a:xfrm>
        </p:spPr>
        <p:txBody>
          <a:bodyPr vert="horz" lIns="91440" tIns="45720" rIns="91440" bIns="45720" rtlCol="0" anchor="t">
            <a:normAutofit/>
          </a:bodyPr>
          <a:lstStyle/>
          <a:p>
            <a:r>
              <a:rPr lang="en-US" sz="7200" dirty="0">
                <a:effectLst/>
              </a:rPr>
              <a:t>Why Render?</a:t>
            </a:r>
            <a:br>
              <a:rPr lang="en-US" sz="7200" dirty="0">
                <a:effectLst/>
              </a:rPr>
            </a:br>
            <a:endParaRPr lang="en-US" sz="7200" dirty="0">
              <a:effectLst/>
            </a:endParaRPr>
          </a:p>
        </p:txBody>
      </p:sp>
      <p:sp>
        <p:nvSpPr>
          <p:cNvPr id="3" name="Content Placeholder 2">
            <a:extLst>
              <a:ext uri="{FF2B5EF4-FFF2-40B4-BE49-F238E27FC236}">
                <a16:creationId xmlns:a16="http://schemas.microsoft.com/office/drawing/2014/main" id="{D3884B0C-35E1-43C6-9363-3D9F926CB9FB}"/>
              </a:ext>
            </a:extLst>
          </p:cNvPr>
          <p:cNvSpPr>
            <a:spLocks noGrp="1"/>
          </p:cNvSpPr>
          <p:nvPr>
            <p:ph idx="1"/>
          </p:nvPr>
        </p:nvSpPr>
        <p:spPr>
          <a:xfrm>
            <a:off x="3407558" y="4283239"/>
            <a:ext cx="7287816" cy="1475177"/>
          </a:xfrm>
        </p:spPr>
        <p:txBody>
          <a:bodyPr vert="horz" lIns="91440" tIns="45720" rIns="91440" bIns="45720" rtlCol="0" anchor="b">
            <a:normAutofit/>
          </a:bodyPr>
          <a:lstStyle/>
          <a:p>
            <a:pPr marL="0" indent="0">
              <a:buNone/>
            </a:pPr>
            <a:r>
              <a:rPr lang="en-US" sz="2000">
                <a:effectLst/>
              </a:rPr>
              <a:t>Free tier, simple setup, and reliable hosting.</a:t>
            </a:r>
            <a:endParaRPr lang="en-US" sz="2000"/>
          </a:p>
        </p:txBody>
      </p:sp>
      <p:cxnSp>
        <p:nvCxnSpPr>
          <p:cNvPr id="73" name="Straight Connector 72">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05528" y="6087110"/>
            <a:ext cx="82179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2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1EA60-4320-365C-BAA2-F925E8A7B8CC}"/>
              </a:ext>
            </a:extLst>
          </p:cNvPr>
          <p:cNvSpPr>
            <a:spLocks noGrp="1"/>
          </p:cNvSpPr>
          <p:nvPr>
            <p:ph type="title"/>
          </p:nvPr>
        </p:nvSpPr>
        <p:spPr>
          <a:xfrm>
            <a:off x="565150" y="770890"/>
            <a:ext cx="9198761" cy="1268984"/>
          </a:xfrm>
        </p:spPr>
        <p:txBody>
          <a:bodyPr>
            <a:normAutofit/>
          </a:bodyPr>
          <a:lstStyle/>
          <a:p>
            <a:r>
              <a:rPr lang="en-CA"/>
              <a:t>Project Summary</a:t>
            </a:r>
          </a:p>
        </p:txBody>
      </p:sp>
      <p:sp>
        <p:nvSpPr>
          <p:cNvPr id="3" name="Content Placeholder 2">
            <a:extLst>
              <a:ext uri="{FF2B5EF4-FFF2-40B4-BE49-F238E27FC236}">
                <a16:creationId xmlns:a16="http://schemas.microsoft.com/office/drawing/2014/main" id="{932E8406-694B-C048-F040-164A19F67934}"/>
              </a:ext>
            </a:extLst>
          </p:cNvPr>
          <p:cNvSpPr>
            <a:spLocks noGrp="1"/>
          </p:cNvSpPr>
          <p:nvPr>
            <p:ph idx="1"/>
          </p:nvPr>
        </p:nvSpPr>
        <p:spPr>
          <a:xfrm>
            <a:off x="565150" y="2160016"/>
            <a:ext cx="9198761" cy="3601212"/>
          </a:xfrm>
        </p:spPr>
        <p:txBody>
          <a:bodyPr>
            <a:normAutofit/>
          </a:bodyPr>
          <a:lstStyle/>
          <a:p>
            <a:pPr marL="0" indent="0">
              <a:lnSpc>
                <a:spcPct val="90000"/>
              </a:lnSpc>
              <a:buNone/>
            </a:pPr>
            <a:r>
              <a:rPr lang="en-US" sz="2000"/>
              <a:t>This project leverages Python to develop a Flask-based web application for accessing and visualizing USGS earthquake data stored in a MongoDB Atlas database. The application provides API endpoints to fetch all earthquake records, retrieve details of a specific earthquake by its unique ID, and filter earthquakes within a specified date range. Additionally, the project includes the creation of a website to display interactive charts and visualizations of the earthquake data, enhancing user experience and data insights. This end-to-end solution integrates Python, Flask, and MongoDB for backend development, with plans for a front-end interface for data visualization, fulfilling all project requirements for dynamic, accessible, and visually appealing earthquake data representation.</a:t>
            </a:r>
            <a:endParaRPr lang="en-CA" sz="2000"/>
          </a:p>
        </p:txBody>
      </p:sp>
      <p:cxnSp>
        <p:nvCxnSpPr>
          <p:cNvPr id="21" name="Straight Connector 20">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9215309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C32C183-94E5-27F0-57EC-33BF23D1F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2658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C1BFF-9A1E-9592-8606-8EBF29B99C21}"/>
              </a:ext>
            </a:extLst>
          </p:cNvPr>
          <p:cNvSpPr>
            <a:spLocks noGrp="1"/>
          </p:cNvSpPr>
          <p:nvPr>
            <p:ph type="title"/>
          </p:nvPr>
        </p:nvSpPr>
        <p:spPr>
          <a:xfrm>
            <a:off x="565150" y="770890"/>
            <a:ext cx="7335835" cy="1268984"/>
          </a:xfrm>
        </p:spPr>
        <p:txBody>
          <a:bodyPr>
            <a:normAutofit/>
          </a:bodyPr>
          <a:lstStyle/>
          <a:p>
            <a:r>
              <a:rPr lang="en-CA" dirty="0"/>
              <a:t>Deployment Process</a:t>
            </a:r>
          </a:p>
        </p:txBody>
      </p:sp>
      <p:cxnSp>
        <p:nvCxnSpPr>
          <p:cNvPr id="20" name="Straight Connector 19">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DEAC4B62-0CAB-2907-0501-475CD6C02F75}"/>
              </a:ext>
            </a:extLst>
          </p:cNvPr>
          <p:cNvGraphicFramePr>
            <a:graphicFrameLocks noGrp="1"/>
          </p:cNvGraphicFramePr>
          <p:nvPr>
            <p:ph idx="1"/>
            <p:extLst>
              <p:ext uri="{D42A27DB-BD31-4B8C-83A1-F6EECF244321}">
                <p14:modId xmlns:p14="http://schemas.microsoft.com/office/powerpoint/2010/main" val="3802131261"/>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6227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8" name="Oval 7">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3" name="Straight Connector 32">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BDFE7-E5CA-C396-E607-71EDAF9DB6D9}"/>
              </a:ext>
            </a:extLst>
          </p:cNvPr>
          <p:cNvSpPr>
            <a:spLocks noGrp="1"/>
          </p:cNvSpPr>
          <p:nvPr>
            <p:ph type="title"/>
          </p:nvPr>
        </p:nvSpPr>
        <p:spPr>
          <a:xfrm>
            <a:off x="565150" y="3014965"/>
            <a:ext cx="8791501" cy="2866405"/>
          </a:xfrm>
        </p:spPr>
        <p:txBody>
          <a:bodyPr vert="horz" lIns="91440" tIns="45720" rIns="91440" bIns="45720" rtlCol="0" anchor="b">
            <a:normAutofit/>
          </a:bodyPr>
          <a:lstStyle/>
          <a:p>
            <a:r>
              <a:rPr lang="en-US" sz="7200">
                <a:effectLst/>
              </a:rPr>
              <a:t>Push to GitHub:</a:t>
            </a:r>
            <a:endParaRPr lang="en-US" sz="7200"/>
          </a:p>
        </p:txBody>
      </p:sp>
      <p:cxnSp>
        <p:nvCxnSpPr>
          <p:cNvPr id="37" name="Straight Connector 36">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0" name="Oval 39">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Oval 46">
              <a:extLst>
                <a:ext uri="{FF2B5EF4-FFF2-40B4-BE49-F238E27FC236}">
                  <a16:creationId xmlns:a16="http://schemas.microsoft.com/office/drawing/2014/main" id="{7FA42EBE-8F86-FE44-BF12-AE5F7C9C1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671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7128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yncing Cloud">
            <a:extLst>
              <a:ext uri="{FF2B5EF4-FFF2-40B4-BE49-F238E27FC236}">
                <a16:creationId xmlns:a16="http://schemas.microsoft.com/office/drawing/2014/main" id="{731B7D4C-28C3-0FF5-A521-BCC021ADD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489" y="701928"/>
            <a:ext cx="2191110" cy="2191110"/>
          </a:xfrm>
          <a:prstGeom prst="rect">
            <a:avLst/>
          </a:prstGeom>
        </p:spPr>
      </p:pic>
      <p:grpSp>
        <p:nvGrpSpPr>
          <p:cNvPr id="12" name="Group 11">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22" name="Oval 2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8480AF3-5CFE-3B36-9682-C2D60C7EA60A}"/>
              </a:ext>
            </a:extLst>
          </p:cNvPr>
          <p:cNvSpPr>
            <a:spLocks noGrp="1"/>
          </p:cNvSpPr>
          <p:nvPr>
            <p:ph type="ctrTitle"/>
          </p:nvPr>
        </p:nvSpPr>
        <p:spPr>
          <a:xfrm>
            <a:off x="3407558" y="768334"/>
            <a:ext cx="7287816" cy="2866405"/>
          </a:xfrm>
        </p:spPr>
        <p:txBody>
          <a:bodyPr>
            <a:normAutofit/>
          </a:bodyPr>
          <a:lstStyle/>
          <a:p>
            <a:r>
              <a:rPr lang="en-CA" sz="7200"/>
              <a:t> Cloud Deployment:</a:t>
            </a:r>
          </a:p>
        </p:txBody>
      </p:sp>
      <p:sp>
        <p:nvSpPr>
          <p:cNvPr id="3" name="Subtitle 2">
            <a:extLst>
              <a:ext uri="{FF2B5EF4-FFF2-40B4-BE49-F238E27FC236}">
                <a16:creationId xmlns:a16="http://schemas.microsoft.com/office/drawing/2014/main" id="{BC37F09F-B8C4-2098-5983-C107A88342B7}"/>
              </a:ext>
            </a:extLst>
          </p:cNvPr>
          <p:cNvSpPr>
            <a:spLocks noGrp="1"/>
          </p:cNvSpPr>
          <p:nvPr>
            <p:ph type="subTitle" idx="1"/>
          </p:nvPr>
        </p:nvSpPr>
        <p:spPr>
          <a:xfrm>
            <a:off x="3407558" y="4283239"/>
            <a:ext cx="7287816" cy="1475177"/>
          </a:xfrm>
        </p:spPr>
        <p:txBody>
          <a:bodyPr>
            <a:normAutofit/>
          </a:bodyPr>
          <a:lstStyle/>
          <a:p>
            <a:pPr>
              <a:lnSpc>
                <a:spcPct val="90000"/>
              </a:lnSpc>
            </a:pPr>
            <a:r>
              <a:rPr lang="en-US" sz="1700"/>
              <a:t>Render pulls the project from GitHub.</a:t>
            </a:r>
          </a:p>
          <a:p>
            <a:pPr>
              <a:lnSpc>
                <a:spcPct val="90000"/>
              </a:lnSpc>
            </a:pPr>
            <a:r>
              <a:rPr lang="en-US" sz="1700"/>
              <a:t>Dependencies (requirements.txt) are installed in a virtual environment.</a:t>
            </a:r>
          </a:p>
          <a:p>
            <a:pPr>
              <a:lnSpc>
                <a:spcPct val="90000"/>
              </a:lnSpc>
            </a:pPr>
            <a:r>
              <a:rPr lang="en-US" sz="1700" err="1"/>
              <a:t>Gunicorn</a:t>
            </a:r>
            <a:r>
              <a:rPr lang="en-US" sz="1700"/>
              <a:t> is configured to serve the app.</a:t>
            </a:r>
          </a:p>
          <a:p>
            <a:pPr>
              <a:lnSpc>
                <a:spcPct val="90000"/>
              </a:lnSpc>
            </a:pPr>
            <a:r>
              <a:rPr lang="en-US" sz="1700"/>
              <a:t>App is deployed and publicly accessible via Render's URL.</a:t>
            </a:r>
            <a:endParaRPr lang="en-CA" sz="1700"/>
          </a:p>
        </p:txBody>
      </p:sp>
      <p:cxnSp>
        <p:nvCxnSpPr>
          <p:cNvPr id="21" name="Straight Connector 2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05528" y="6087110"/>
            <a:ext cx="82179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058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947C0-F4B8-6589-E236-693ED7E45CA6}"/>
              </a:ext>
            </a:extLst>
          </p:cNvPr>
          <p:cNvSpPr>
            <a:spLocks noGrp="1"/>
          </p:cNvSpPr>
          <p:nvPr>
            <p:ph type="title"/>
          </p:nvPr>
        </p:nvSpPr>
        <p:spPr>
          <a:xfrm>
            <a:off x="565151" y="770889"/>
            <a:ext cx="4133560" cy="3395469"/>
          </a:xfrm>
        </p:spPr>
        <p:txBody>
          <a:bodyPr>
            <a:normAutofit/>
          </a:bodyPr>
          <a:lstStyle/>
          <a:p>
            <a:r>
              <a:rPr lang="en-CA" dirty="0"/>
              <a:t>Live Application:</a:t>
            </a:r>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61B5CEB-B976-E602-6374-D3469A9D0C59}"/>
              </a:ext>
            </a:extLst>
          </p:cNvPr>
          <p:cNvGraphicFramePr>
            <a:graphicFrameLocks noGrp="1"/>
          </p:cNvGraphicFramePr>
          <p:nvPr>
            <p:ph idx="1"/>
            <p:extLst>
              <p:ext uri="{D42A27DB-BD31-4B8C-83A1-F6EECF244321}">
                <p14:modId xmlns:p14="http://schemas.microsoft.com/office/powerpoint/2010/main" val="3332291917"/>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5129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0C0B3-C196-B197-514E-2FF1AC99EAEA}"/>
              </a:ext>
            </a:extLst>
          </p:cNvPr>
          <p:cNvSpPr>
            <a:spLocks noGrp="1"/>
          </p:cNvSpPr>
          <p:nvPr>
            <p:ph type="title"/>
          </p:nvPr>
        </p:nvSpPr>
        <p:spPr/>
        <p:txBody>
          <a:bodyPr/>
          <a:lstStyle/>
          <a:p>
            <a:r>
              <a:rPr lang="en-CA" dirty="0"/>
              <a:t>Stages</a:t>
            </a:r>
          </a:p>
        </p:txBody>
      </p:sp>
      <p:graphicFrame>
        <p:nvGraphicFramePr>
          <p:cNvPr id="13" name="Content Placeholder 2">
            <a:extLst>
              <a:ext uri="{FF2B5EF4-FFF2-40B4-BE49-F238E27FC236}">
                <a16:creationId xmlns:a16="http://schemas.microsoft.com/office/drawing/2014/main" id="{13AE18EF-B9D0-3DC3-61D4-E99564B02895}"/>
              </a:ext>
            </a:extLst>
          </p:cNvPr>
          <p:cNvGraphicFramePr>
            <a:graphicFrameLocks noGrp="1"/>
          </p:cNvGraphicFramePr>
          <p:nvPr>
            <p:ph idx="1"/>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6498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775D5-515A-EE56-881A-1DC151EFE258}"/>
              </a:ext>
            </a:extLst>
          </p:cNvPr>
          <p:cNvSpPr>
            <a:spLocks noGrp="1"/>
          </p:cNvSpPr>
          <p:nvPr>
            <p:ph type="title"/>
          </p:nvPr>
        </p:nvSpPr>
        <p:spPr>
          <a:xfrm>
            <a:off x="565150" y="768334"/>
            <a:ext cx="6404372" cy="2866405"/>
          </a:xfrm>
        </p:spPr>
        <p:txBody>
          <a:bodyPr vert="horz" lIns="91440" tIns="45720" rIns="91440" bIns="45720" rtlCol="0" anchor="t">
            <a:normAutofit/>
          </a:bodyPr>
          <a:lstStyle/>
          <a:p>
            <a:r>
              <a:rPr lang="en-US" sz="5600" dirty="0">
                <a:effectLst/>
              </a:rPr>
              <a:t>Leveraging WSGI for Efficient Deployment</a:t>
            </a:r>
            <a:endParaRPr lang="en-US" sz="5600" dirty="0"/>
          </a:p>
        </p:txBody>
      </p:sp>
      <p:cxnSp>
        <p:nvCxnSpPr>
          <p:cNvPr id="39" name="Straight Connector 3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Checkmark">
            <a:extLst>
              <a:ext uri="{FF2B5EF4-FFF2-40B4-BE49-F238E27FC236}">
                <a16:creationId xmlns:a16="http://schemas.microsoft.com/office/drawing/2014/main" id="{2CD9B1C8-4D31-129A-B143-29093BAB5E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4656" y="1423446"/>
            <a:ext cx="4002456" cy="4002456"/>
          </a:xfrm>
          <a:prstGeom prst="rect">
            <a:avLst/>
          </a:prstGeom>
        </p:spPr>
      </p:pic>
      <p:grpSp>
        <p:nvGrpSpPr>
          <p:cNvPr id="41" name="Group 40">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2"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05342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8992-BE5C-CD45-C195-93721BB83DA1}"/>
              </a:ext>
            </a:extLst>
          </p:cNvPr>
          <p:cNvSpPr>
            <a:spLocks noGrp="1"/>
          </p:cNvSpPr>
          <p:nvPr>
            <p:ph type="title"/>
          </p:nvPr>
        </p:nvSpPr>
        <p:spPr/>
        <p:txBody>
          <a:bodyPr/>
          <a:lstStyle/>
          <a:p>
            <a:r>
              <a:rPr lang="en-CA" dirty="0"/>
              <a:t>WSGI</a:t>
            </a:r>
          </a:p>
        </p:txBody>
      </p:sp>
      <p:graphicFrame>
        <p:nvGraphicFramePr>
          <p:cNvPr id="8" name="Content Placeholder 2">
            <a:extLst>
              <a:ext uri="{FF2B5EF4-FFF2-40B4-BE49-F238E27FC236}">
                <a16:creationId xmlns:a16="http://schemas.microsoft.com/office/drawing/2014/main" id="{3C943A70-6DEE-C202-26DD-6E0FA9ACB45C}"/>
              </a:ext>
            </a:extLst>
          </p:cNvPr>
          <p:cNvGraphicFramePr>
            <a:graphicFrameLocks noGrp="1"/>
          </p:cNvGraphicFramePr>
          <p:nvPr>
            <p:ph sz="half" idx="1"/>
          </p:nvPr>
        </p:nvGraphicFramePr>
        <p:xfrm>
          <a:off x="562851" y="2365755"/>
          <a:ext cx="5239512" cy="3395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7537F327-A963-ACFF-3D52-D25559C34CEB}"/>
              </a:ext>
            </a:extLst>
          </p:cNvPr>
          <p:cNvSpPr>
            <a:spLocks noGrp="1"/>
          </p:cNvSpPr>
          <p:nvPr>
            <p:ph sz="half" idx="2"/>
          </p:nvPr>
        </p:nvSpPr>
        <p:spPr/>
        <p:txBody>
          <a:bodyPr/>
          <a:lstStyle/>
          <a:p>
            <a:pPr marL="0" indent="0">
              <a:buNone/>
            </a:pPr>
            <a:r>
              <a:rPr lang="en-CA" dirty="0"/>
              <a:t>Why ?</a:t>
            </a:r>
          </a:p>
          <a:p>
            <a:pPr marL="0" indent="0">
              <a:buNone/>
            </a:pPr>
            <a:r>
              <a:rPr lang="en-US" dirty="0"/>
              <a:t>Flask’s built-in server is not production-ready.</a:t>
            </a:r>
          </a:p>
          <a:p>
            <a:pPr marL="0" indent="0">
              <a:buNone/>
            </a:pPr>
            <a:endParaRPr lang="en-US" dirty="0"/>
          </a:p>
          <a:p>
            <a:pPr marL="0" indent="0">
              <a:buNone/>
            </a:pPr>
            <a:r>
              <a:rPr lang="en-US" dirty="0"/>
              <a:t>WSGI, with tools like </a:t>
            </a:r>
            <a:r>
              <a:rPr lang="en-US" dirty="0" err="1"/>
              <a:t>Gunicorn</a:t>
            </a:r>
            <a:r>
              <a:rPr lang="en-US" dirty="0"/>
              <a:t>, provides: Scalability, Stability</a:t>
            </a:r>
            <a:r>
              <a:rPr lang="en-CA" dirty="0"/>
              <a:t>, &amp; </a:t>
            </a:r>
            <a:r>
              <a:rPr lang="en-US" dirty="0"/>
              <a:t>Compatibility with modern web servers like Nginx.</a:t>
            </a:r>
          </a:p>
        </p:txBody>
      </p:sp>
    </p:spTree>
    <p:extLst>
      <p:ext uri="{BB962C8B-B14F-4D97-AF65-F5344CB8AC3E}">
        <p14:creationId xmlns:p14="http://schemas.microsoft.com/office/powerpoint/2010/main" val="84090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506A-2CC1-1BC8-7BA2-3087263CA22D}"/>
              </a:ext>
            </a:extLst>
          </p:cNvPr>
          <p:cNvSpPr>
            <a:spLocks noGrp="1"/>
          </p:cNvSpPr>
          <p:nvPr>
            <p:ph type="title"/>
          </p:nvPr>
        </p:nvSpPr>
        <p:spPr/>
        <p:txBody>
          <a:bodyPr>
            <a:normAutofit fontScale="90000"/>
          </a:bodyPr>
          <a:lstStyle/>
          <a:p>
            <a:r>
              <a:rPr lang="en-CA" dirty="0"/>
              <a:t>How We Used It:</a:t>
            </a:r>
            <a:br>
              <a:rPr lang="en-CA" dirty="0"/>
            </a:br>
            <a:endParaRPr lang="en-CA" dirty="0"/>
          </a:p>
        </p:txBody>
      </p:sp>
      <p:graphicFrame>
        <p:nvGraphicFramePr>
          <p:cNvPr id="5" name="Content Placeholder 2">
            <a:extLst>
              <a:ext uri="{FF2B5EF4-FFF2-40B4-BE49-F238E27FC236}">
                <a16:creationId xmlns:a16="http://schemas.microsoft.com/office/drawing/2014/main" id="{C935EC4C-D617-F728-202A-5754BB46E04A}"/>
              </a:ext>
            </a:extLst>
          </p:cNvPr>
          <p:cNvGraphicFramePr>
            <a:graphicFrameLocks noGrp="1"/>
          </p:cNvGraphicFramePr>
          <p:nvPr>
            <p:ph idx="1"/>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9138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Website">
            <a:extLst>
              <a:ext uri="{FF2B5EF4-FFF2-40B4-BE49-F238E27FC236}">
                <a16:creationId xmlns:a16="http://schemas.microsoft.com/office/drawing/2014/main" id="{A1E90DF5-6F6B-1CB3-1C25-D02788DB08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489" y="701928"/>
            <a:ext cx="2191110" cy="2191110"/>
          </a:xfrm>
          <a:prstGeom prst="rect">
            <a:avLst/>
          </a:prstGeom>
        </p:spPr>
      </p:pic>
      <p:grpSp>
        <p:nvGrpSpPr>
          <p:cNvPr id="39" name="Group 38">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0" name="Oval 39">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BA67007-8821-0AD2-030B-B0125069FF67}"/>
              </a:ext>
            </a:extLst>
          </p:cNvPr>
          <p:cNvSpPr>
            <a:spLocks noGrp="1"/>
          </p:cNvSpPr>
          <p:nvPr>
            <p:ph type="title"/>
          </p:nvPr>
        </p:nvSpPr>
        <p:spPr>
          <a:xfrm>
            <a:off x="3407558" y="768334"/>
            <a:ext cx="7287816" cy="2866405"/>
          </a:xfrm>
        </p:spPr>
        <p:txBody>
          <a:bodyPr vert="horz" lIns="91440" tIns="45720" rIns="91440" bIns="45720" rtlCol="0" anchor="t">
            <a:normAutofit fontScale="90000"/>
          </a:bodyPr>
          <a:lstStyle/>
          <a:p>
            <a:pPr>
              <a:lnSpc>
                <a:spcPct val="90000"/>
              </a:lnSpc>
            </a:pPr>
            <a:r>
              <a:rPr lang="en-US" sz="2300">
                <a:effectLst/>
              </a:rPr>
              <a:t>Our website </a:t>
            </a:r>
            <a:br>
              <a:rPr lang="en-US" sz="2300">
                <a:effectLst/>
              </a:rPr>
            </a:br>
            <a:r>
              <a:rPr lang="en-US" sz="2300" u="sng">
                <a:solidFill>
                  <a:schemeClr val="accent6"/>
                </a:solidFill>
                <a:effectLst/>
              </a:rPr>
              <a:t>https://bdat1004-final-project-xyao.onrender.com/</a:t>
            </a:r>
            <a:br>
              <a:rPr lang="en-US" sz="2300" u="sng">
                <a:solidFill>
                  <a:schemeClr val="accent6"/>
                </a:solidFill>
                <a:effectLst/>
              </a:rPr>
            </a:br>
            <a:r>
              <a:rPr lang="en-US" sz="2300">
                <a:effectLst/>
              </a:rPr>
              <a:t>is the frontend interface of web application, which is built using Flask for the backend and Plotly/JavaScript for data visualizations. It allows users to interact with and view the earthquake data through charts and graphs directly in a web browser.</a:t>
            </a:r>
            <a:endParaRPr lang="en-US" sz="2300" dirty="0"/>
          </a:p>
        </p:txBody>
      </p:sp>
      <p:cxnSp>
        <p:nvCxnSpPr>
          <p:cNvPr id="48" name="Straight Connector 4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05528" y="6087110"/>
            <a:ext cx="82179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 shot of a graph&#10;&#10;Description automatically generated">
            <a:extLst>
              <a:ext uri="{FF2B5EF4-FFF2-40B4-BE49-F238E27FC236}">
                <a16:creationId xmlns:a16="http://schemas.microsoft.com/office/drawing/2014/main" id="{2BC8FEB4-5213-7C5F-05B1-FDA0ACC21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947" y="3063576"/>
            <a:ext cx="5801545" cy="3004448"/>
          </a:xfrm>
          <a:prstGeom prst="rect">
            <a:avLst/>
          </a:prstGeom>
        </p:spPr>
      </p:pic>
    </p:spTree>
    <p:extLst>
      <p:ext uri="{BB962C8B-B14F-4D97-AF65-F5344CB8AC3E}">
        <p14:creationId xmlns:p14="http://schemas.microsoft.com/office/powerpoint/2010/main" val="223590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42297E-96FF-8293-E86C-5AF55C6E766B}"/>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4A46D-CD69-9202-51EB-E42AFC20756E}"/>
              </a:ext>
            </a:extLst>
          </p:cNvPr>
          <p:cNvSpPr>
            <a:spLocks noGrp="1"/>
          </p:cNvSpPr>
          <p:nvPr>
            <p:ph type="title"/>
          </p:nvPr>
        </p:nvSpPr>
        <p:spPr>
          <a:xfrm>
            <a:off x="565151" y="770889"/>
            <a:ext cx="4133560" cy="3395469"/>
          </a:xfrm>
        </p:spPr>
        <p:txBody>
          <a:bodyPr>
            <a:normAutofit/>
          </a:bodyPr>
          <a:lstStyle/>
          <a:p>
            <a:r>
              <a:rPr lang="en-CA" dirty="0"/>
              <a:t>Team Introduction alongside their roles of this project:</a:t>
            </a:r>
          </a:p>
        </p:txBody>
      </p:sp>
      <p:cxnSp>
        <p:nvCxnSpPr>
          <p:cNvPr id="37" name="Straight Connector 3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01182DCD-BB42-D9BA-81D0-1F9E49D6555F}"/>
              </a:ext>
            </a:extLst>
          </p:cNvPr>
          <p:cNvGraphicFramePr>
            <a:graphicFrameLocks noGrp="1"/>
          </p:cNvGraphicFramePr>
          <p:nvPr>
            <p:ph idx="1"/>
            <p:extLst>
              <p:ext uri="{D42A27DB-BD31-4B8C-83A1-F6EECF244321}">
                <p14:modId xmlns:p14="http://schemas.microsoft.com/office/powerpoint/2010/main" val="2113171093"/>
              </p:ext>
            </p:extLst>
          </p:nvPr>
        </p:nvGraphicFramePr>
        <p:xfrm>
          <a:off x="4969130" y="0"/>
          <a:ext cx="6737860" cy="6273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2770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62F0-A59D-9621-0F9F-CF86839775EF}"/>
              </a:ext>
            </a:extLst>
          </p:cNvPr>
          <p:cNvSpPr>
            <a:spLocks noGrp="1"/>
          </p:cNvSpPr>
          <p:nvPr>
            <p:ph type="title"/>
          </p:nvPr>
        </p:nvSpPr>
        <p:spPr/>
        <p:txBody>
          <a:bodyPr/>
          <a:lstStyle/>
          <a:p>
            <a:r>
              <a:rPr lang="en-CA" dirty="0"/>
              <a:t>Homepage:</a:t>
            </a:r>
          </a:p>
        </p:txBody>
      </p:sp>
      <p:graphicFrame>
        <p:nvGraphicFramePr>
          <p:cNvPr id="5" name="Content Placeholder 2">
            <a:extLst>
              <a:ext uri="{FF2B5EF4-FFF2-40B4-BE49-F238E27FC236}">
                <a16:creationId xmlns:a16="http://schemas.microsoft.com/office/drawing/2014/main" id="{FC31635F-0A91-605C-F65B-582CADA1CC02}"/>
              </a:ext>
            </a:extLst>
          </p:cNvPr>
          <p:cNvGraphicFramePr>
            <a:graphicFrameLocks noGrp="1"/>
          </p:cNvGraphicFramePr>
          <p:nvPr>
            <p:ph idx="1"/>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384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9FFABE-1F25-9BB4-78FE-419E0D284B54}"/>
              </a:ext>
            </a:extLst>
          </p:cNvPr>
          <p:cNvSpPr>
            <a:spLocks noGrp="1"/>
          </p:cNvSpPr>
          <p:nvPr>
            <p:ph type="title"/>
          </p:nvPr>
        </p:nvSpPr>
        <p:spPr>
          <a:xfrm>
            <a:off x="565151" y="770889"/>
            <a:ext cx="4133560" cy="3395469"/>
          </a:xfrm>
        </p:spPr>
        <p:txBody>
          <a:bodyPr>
            <a:normAutofit/>
          </a:bodyPr>
          <a:lstStyle/>
          <a:p>
            <a:r>
              <a:rPr lang="en-CA" dirty="0"/>
              <a:t>Backend Connection:</a:t>
            </a:r>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5BF8104-FD41-8AFD-65F9-937B353A1CFF}"/>
              </a:ext>
            </a:extLst>
          </p:cNvPr>
          <p:cNvGraphicFramePr>
            <a:graphicFrameLocks noGrp="1"/>
          </p:cNvGraphicFramePr>
          <p:nvPr>
            <p:ph idx="1"/>
            <p:extLst>
              <p:ext uri="{D42A27DB-BD31-4B8C-83A1-F6EECF244321}">
                <p14:modId xmlns:p14="http://schemas.microsoft.com/office/powerpoint/2010/main" val="2419701569"/>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182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135BC77-104F-8D4D-0A04-60E11C2BD491}"/>
              </a:ext>
            </a:extLst>
          </p:cNvPr>
          <p:cNvSpPr>
            <a:spLocks noGrp="1"/>
          </p:cNvSpPr>
          <p:nvPr>
            <p:ph type="title"/>
          </p:nvPr>
        </p:nvSpPr>
        <p:spPr>
          <a:xfrm>
            <a:off x="5224243" y="770890"/>
            <a:ext cx="6400999" cy="1268984"/>
          </a:xfrm>
        </p:spPr>
        <p:txBody>
          <a:bodyPr>
            <a:normAutofit/>
          </a:bodyPr>
          <a:lstStyle/>
          <a:p>
            <a:r>
              <a:rPr lang="en-CA" dirty="0"/>
              <a:t>Interactive Charts:</a:t>
            </a:r>
          </a:p>
        </p:txBody>
      </p:sp>
      <p:sp>
        <p:nvSpPr>
          <p:cNvPr id="3" name="Content Placeholder 2">
            <a:extLst>
              <a:ext uri="{FF2B5EF4-FFF2-40B4-BE49-F238E27FC236}">
                <a16:creationId xmlns:a16="http://schemas.microsoft.com/office/drawing/2014/main" id="{534DC57C-DF6A-2A45-9B27-AD5A99B3EA7F}"/>
              </a:ext>
            </a:extLst>
          </p:cNvPr>
          <p:cNvSpPr>
            <a:spLocks noGrp="1"/>
          </p:cNvSpPr>
          <p:nvPr>
            <p:ph idx="1"/>
          </p:nvPr>
        </p:nvSpPr>
        <p:spPr>
          <a:xfrm>
            <a:off x="5224243" y="2160016"/>
            <a:ext cx="6400999" cy="3601212"/>
          </a:xfrm>
        </p:spPr>
        <p:txBody>
          <a:bodyPr>
            <a:normAutofit/>
          </a:bodyPr>
          <a:lstStyle/>
          <a:p>
            <a:pPr marL="0" indent="0">
              <a:buNone/>
            </a:pPr>
            <a:r>
              <a:rPr lang="en-US" dirty="0"/>
              <a:t>Built using </a:t>
            </a:r>
            <a:r>
              <a:rPr lang="en-US" dirty="0" err="1"/>
              <a:t>Plotly</a:t>
            </a:r>
            <a:r>
              <a:rPr lang="en-US" dirty="0"/>
              <a:t>, which allows users to hover, zoom, and interact with the graphs for better insights.</a:t>
            </a:r>
            <a:endParaRPr lang="en-CA" dirty="0"/>
          </a:p>
        </p:txBody>
      </p:sp>
      <p:pic>
        <p:nvPicPr>
          <p:cNvPr id="5" name="Picture 4" descr="Graph">
            <a:extLst>
              <a:ext uri="{FF2B5EF4-FFF2-40B4-BE49-F238E27FC236}">
                <a16:creationId xmlns:a16="http://schemas.microsoft.com/office/drawing/2014/main" id="{C188E10F-0520-2865-D0B4-0317BAD33955}"/>
              </a:ext>
            </a:extLst>
          </p:cNvPr>
          <p:cNvPicPr>
            <a:picLocks noChangeAspect="1"/>
          </p:cNvPicPr>
          <p:nvPr/>
        </p:nvPicPr>
        <p:blipFill>
          <a:blip r:embed="rId2"/>
          <a:srcRect l="23145" r="34411"/>
          <a:stretch/>
        </p:blipFill>
        <p:spPr>
          <a:xfrm>
            <a:off x="20" y="1"/>
            <a:ext cx="4657325"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778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erver">
            <a:extLst>
              <a:ext uri="{FF2B5EF4-FFF2-40B4-BE49-F238E27FC236}">
                <a16:creationId xmlns:a16="http://schemas.microsoft.com/office/drawing/2014/main" id="{84159979-9427-B59C-5EF9-1FA33F2E6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489" y="701928"/>
            <a:ext cx="2191110" cy="2191110"/>
          </a:xfrm>
          <a:prstGeom prst="rect">
            <a:avLst/>
          </a:prstGeom>
        </p:spPr>
      </p:pic>
      <p:grpSp>
        <p:nvGrpSpPr>
          <p:cNvPr id="40" name="Group 39">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1" name="Oval 40">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E2ED581-D984-DC24-8F34-B1DC8B5A27CC}"/>
              </a:ext>
            </a:extLst>
          </p:cNvPr>
          <p:cNvSpPr>
            <a:spLocks noGrp="1"/>
          </p:cNvSpPr>
          <p:nvPr>
            <p:ph type="title"/>
          </p:nvPr>
        </p:nvSpPr>
        <p:spPr>
          <a:xfrm>
            <a:off x="3407558" y="768334"/>
            <a:ext cx="7287816" cy="2866405"/>
          </a:xfrm>
        </p:spPr>
        <p:txBody>
          <a:bodyPr vert="horz" lIns="91440" tIns="45720" rIns="91440" bIns="45720" rtlCol="0" anchor="t">
            <a:normAutofit/>
          </a:bodyPr>
          <a:lstStyle/>
          <a:p>
            <a:r>
              <a:rPr lang="en-US" sz="7200"/>
              <a:t>API Endpoint (Optional):</a:t>
            </a:r>
          </a:p>
        </p:txBody>
      </p:sp>
      <p:sp>
        <p:nvSpPr>
          <p:cNvPr id="3" name="Content Placeholder 2">
            <a:extLst>
              <a:ext uri="{FF2B5EF4-FFF2-40B4-BE49-F238E27FC236}">
                <a16:creationId xmlns:a16="http://schemas.microsoft.com/office/drawing/2014/main" id="{FF0D8BC9-56B7-5975-32AA-0D531BE599DB}"/>
              </a:ext>
            </a:extLst>
          </p:cNvPr>
          <p:cNvSpPr>
            <a:spLocks noGrp="1"/>
          </p:cNvSpPr>
          <p:nvPr>
            <p:ph idx="1"/>
          </p:nvPr>
        </p:nvSpPr>
        <p:spPr>
          <a:xfrm>
            <a:off x="3407558" y="4283239"/>
            <a:ext cx="7287816" cy="1475177"/>
          </a:xfrm>
        </p:spPr>
        <p:txBody>
          <a:bodyPr vert="horz" lIns="91440" tIns="45720" rIns="91440" bIns="45720" rtlCol="0" anchor="b">
            <a:normAutofit/>
          </a:bodyPr>
          <a:lstStyle/>
          <a:p>
            <a:pPr marL="0" indent="0">
              <a:buNone/>
            </a:pPr>
            <a:r>
              <a:rPr lang="en-US" sz="2000" dirty="0"/>
              <a:t>This app may expose an API endpoint (e.g., /</a:t>
            </a:r>
            <a:r>
              <a:rPr lang="en-US" sz="2000" dirty="0" err="1"/>
              <a:t>api</a:t>
            </a:r>
            <a:r>
              <a:rPr lang="en-US" sz="2000" dirty="0"/>
              <a:t>/data) to fetch raw earthquake data in JSON format.</a:t>
            </a:r>
          </a:p>
        </p:txBody>
      </p:sp>
      <p:cxnSp>
        <p:nvCxnSpPr>
          <p:cNvPr id="49" name="Straight Connector 4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05528" y="6087110"/>
            <a:ext cx="82179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537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0101A-7B33-1721-4B76-80DB16A0AD1F}"/>
              </a:ext>
            </a:extLst>
          </p:cNvPr>
          <p:cNvSpPr>
            <a:spLocks noGrp="1"/>
          </p:cNvSpPr>
          <p:nvPr>
            <p:ph type="title"/>
          </p:nvPr>
        </p:nvSpPr>
        <p:spPr>
          <a:xfrm>
            <a:off x="565151" y="770890"/>
            <a:ext cx="4133559" cy="1268984"/>
          </a:xfrm>
        </p:spPr>
        <p:txBody>
          <a:bodyPr>
            <a:normAutofit/>
          </a:bodyPr>
          <a:lstStyle/>
          <a:p>
            <a:pPr>
              <a:lnSpc>
                <a:spcPct val="90000"/>
              </a:lnSpc>
            </a:pPr>
            <a:r>
              <a:rPr lang="en-CA" dirty="0"/>
              <a:t>Hosted on Render:</a:t>
            </a:r>
            <a:endParaRPr lang="en-CA"/>
          </a:p>
        </p:txBody>
      </p:sp>
      <p:sp>
        <p:nvSpPr>
          <p:cNvPr id="3" name="Content Placeholder 2">
            <a:extLst>
              <a:ext uri="{FF2B5EF4-FFF2-40B4-BE49-F238E27FC236}">
                <a16:creationId xmlns:a16="http://schemas.microsoft.com/office/drawing/2014/main" id="{E4205A32-DAB7-E3A6-CCC7-9D2380E48C75}"/>
              </a:ext>
            </a:extLst>
          </p:cNvPr>
          <p:cNvSpPr>
            <a:spLocks noGrp="1"/>
          </p:cNvSpPr>
          <p:nvPr>
            <p:ph idx="1"/>
          </p:nvPr>
        </p:nvSpPr>
        <p:spPr>
          <a:xfrm>
            <a:off x="565151" y="2160016"/>
            <a:ext cx="4133559" cy="3601212"/>
          </a:xfrm>
        </p:spPr>
        <p:txBody>
          <a:bodyPr>
            <a:normAutofit/>
          </a:bodyPr>
          <a:lstStyle/>
          <a:p>
            <a:pPr marL="0" indent="0">
              <a:buNone/>
            </a:pPr>
            <a:r>
              <a:rPr lang="en-US" dirty="0"/>
              <a:t>The website is publicly accessible through a URL, enabling you to showcase it live to potential clients.</a:t>
            </a:r>
            <a:endParaRPr lang="en-CA" dirty="0"/>
          </a:p>
        </p:txBody>
      </p:sp>
      <p:pic>
        <p:nvPicPr>
          <p:cNvPr id="7" name="Graphic 6" descr="Web Design">
            <a:extLst>
              <a:ext uri="{FF2B5EF4-FFF2-40B4-BE49-F238E27FC236}">
                <a16:creationId xmlns:a16="http://schemas.microsoft.com/office/drawing/2014/main" id="{F59A2BF0-EE3D-8390-FB87-5DBE836CAE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8823" y="681645"/>
            <a:ext cx="5486059" cy="5486059"/>
          </a:xfrm>
          <a:prstGeom prst="rect">
            <a:avLst/>
          </a:prstGeom>
        </p:spPr>
      </p:pic>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185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3229D4-C029-6E2F-99D7-16A49FBA2AA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2ECBB-C0A1-0FE4-34B6-A7A257D8DE81}"/>
              </a:ext>
            </a:extLst>
          </p:cNvPr>
          <p:cNvSpPr>
            <a:spLocks noGrp="1"/>
          </p:cNvSpPr>
          <p:nvPr>
            <p:ph type="title"/>
          </p:nvPr>
        </p:nvSpPr>
        <p:spPr>
          <a:xfrm>
            <a:off x="565150" y="2485898"/>
            <a:ext cx="3608387" cy="3395472"/>
          </a:xfrm>
        </p:spPr>
        <p:txBody>
          <a:bodyPr anchor="b">
            <a:normAutofit/>
          </a:bodyPr>
          <a:lstStyle/>
          <a:p>
            <a:r>
              <a:rPr lang="en-CA" dirty="0"/>
              <a:t>Fit-Gap Analysis</a:t>
            </a:r>
          </a:p>
        </p:txBody>
      </p:sp>
      <p:grpSp>
        <p:nvGrpSpPr>
          <p:cNvPr id="11" name="Group 10">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7" name="Straight Connector 16">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D6C5230-A3C1-82D1-F1A0-A21E91AB4B2A}"/>
              </a:ext>
            </a:extLst>
          </p:cNvPr>
          <p:cNvGraphicFramePr>
            <a:graphicFrameLocks noGrp="1"/>
          </p:cNvGraphicFramePr>
          <p:nvPr>
            <p:ph idx="1"/>
            <p:extLst>
              <p:ext uri="{D42A27DB-BD31-4B8C-83A1-F6EECF244321}">
                <p14:modId xmlns:p14="http://schemas.microsoft.com/office/powerpoint/2010/main" val="3071934338"/>
              </p:ext>
            </p:extLst>
          </p:nvPr>
        </p:nvGraphicFramePr>
        <p:xfrm>
          <a:off x="5224243" y="685667"/>
          <a:ext cx="6316267" cy="5077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1879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3FED61D-5D27-8464-E594-5E30DCEFC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358"/>
            <a:ext cx="12044382" cy="6286239"/>
          </a:xfrm>
          <a:prstGeom prst="rect">
            <a:avLst/>
          </a:prstGeom>
        </p:spPr>
      </p:pic>
    </p:spTree>
    <p:extLst>
      <p:ext uri="{BB962C8B-B14F-4D97-AF65-F5344CB8AC3E}">
        <p14:creationId xmlns:p14="http://schemas.microsoft.com/office/powerpoint/2010/main" val="1253827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F5DDC-7CFA-B678-6002-B2E12960FA49}"/>
              </a:ext>
            </a:extLst>
          </p:cNvPr>
          <p:cNvSpPr>
            <a:spLocks noGrp="1"/>
          </p:cNvSpPr>
          <p:nvPr>
            <p:ph type="title"/>
          </p:nvPr>
        </p:nvSpPr>
        <p:spPr>
          <a:xfrm>
            <a:off x="565150" y="768334"/>
            <a:ext cx="4134537" cy="2866405"/>
          </a:xfrm>
        </p:spPr>
        <p:txBody>
          <a:bodyPr vert="horz" lIns="91440" tIns="45720" rIns="91440" bIns="45720" rtlCol="0" anchor="t">
            <a:normAutofit/>
          </a:bodyPr>
          <a:lstStyle/>
          <a:p>
            <a:r>
              <a:rPr lang="en-US" sz="5400"/>
              <a:t>URL </a:t>
            </a:r>
            <a:endParaRPr lang="en-US" sz="5400" dirty="0"/>
          </a:p>
        </p:txBody>
      </p:sp>
      <p:grpSp>
        <p:nvGrpSpPr>
          <p:cNvPr id="40" name="Group 39">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1"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6" name="Straight Connector 45">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Marker">
            <a:extLst>
              <a:ext uri="{FF2B5EF4-FFF2-40B4-BE49-F238E27FC236}">
                <a16:creationId xmlns:a16="http://schemas.microsoft.com/office/drawing/2014/main" id="{678416D4-311E-2B0F-DAF3-FDE1A11BC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7943" y="681645"/>
            <a:ext cx="5486059" cy="5486059"/>
          </a:xfrm>
          <a:prstGeom prst="rect">
            <a:avLst/>
          </a:prstGeom>
        </p:spPr>
      </p:pic>
      <p:sp>
        <p:nvSpPr>
          <p:cNvPr id="9" name="TextBox 8">
            <a:extLst>
              <a:ext uri="{FF2B5EF4-FFF2-40B4-BE49-F238E27FC236}">
                <a16:creationId xmlns:a16="http://schemas.microsoft.com/office/drawing/2014/main" id="{0F521B5C-EE36-5C2E-BD66-4ECCBCC85455}"/>
              </a:ext>
            </a:extLst>
          </p:cNvPr>
          <p:cNvSpPr txBox="1"/>
          <p:nvPr/>
        </p:nvSpPr>
        <p:spPr>
          <a:xfrm>
            <a:off x="565150" y="5717778"/>
            <a:ext cx="6096662" cy="369332"/>
          </a:xfrm>
          <a:prstGeom prst="rect">
            <a:avLst/>
          </a:prstGeom>
          <a:noFill/>
        </p:spPr>
        <p:txBody>
          <a:bodyPr wrap="square">
            <a:spAutoFit/>
          </a:bodyPr>
          <a:lstStyle/>
          <a:p>
            <a:r>
              <a:rPr lang="en-US" dirty="0">
                <a:hlinkClick r:id="rId4"/>
              </a:rPr>
              <a:t>https://bdat1004-final-project-xyao.onrender.com/</a:t>
            </a:r>
            <a:endParaRPr lang="en-US" dirty="0"/>
          </a:p>
        </p:txBody>
      </p:sp>
    </p:spTree>
    <p:extLst>
      <p:ext uri="{BB962C8B-B14F-4D97-AF65-F5344CB8AC3E}">
        <p14:creationId xmlns:p14="http://schemas.microsoft.com/office/powerpoint/2010/main" val="3403837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3B2D-464D-0E75-B042-22A56FA89CB3}"/>
              </a:ext>
            </a:extLst>
          </p:cNvPr>
          <p:cNvSpPr>
            <a:spLocks noGrp="1"/>
          </p:cNvSpPr>
          <p:nvPr>
            <p:ph type="title"/>
          </p:nvPr>
        </p:nvSpPr>
        <p:spPr/>
        <p:txBody>
          <a:bodyPr/>
          <a:lstStyle/>
          <a:p>
            <a:r>
              <a:rPr lang="en-CA" dirty="0"/>
              <a:t>Closing &amp; Questions</a:t>
            </a:r>
          </a:p>
        </p:txBody>
      </p:sp>
      <p:sp>
        <p:nvSpPr>
          <p:cNvPr id="3" name="Content Placeholder 2">
            <a:extLst>
              <a:ext uri="{FF2B5EF4-FFF2-40B4-BE49-F238E27FC236}">
                <a16:creationId xmlns:a16="http://schemas.microsoft.com/office/drawing/2014/main" id="{588B5782-0BEF-B112-3F07-29A873F124D0}"/>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334682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DFE76-1246-64F9-271F-6A54F8511A42}"/>
              </a:ext>
            </a:extLst>
          </p:cNvPr>
          <p:cNvSpPr>
            <a:spLocks noGrp="1"/>
          </p:cNvSpPr>
          <p:nvPr>
            <p:ph type="title"/>
          </p:nvPr>
        </p:nvSpPr>
        <p:spPr>
          <a:xfrm>
            <a:off x="565151" y="4294208"/>
            <a:ext cx="4541446" cy="729968"/>
          </a:xfrm>
        </p:spPr>
        <p:txBody>
          <a:bodyPr anchor="b">
            <a:normAutofit/>
          </a:bodyPr>
          <a:lstStyle/>
          <a:p>
            <a:r>
              <a:rPr lang="en-CA" dirty="0"/>
              <a:t>Data Acquisition </a:t>
            </a:r>
          </a:p>
        </p:txBody>
      </p:sp>
      <p:sp>
        <p:nvSpPr>
          <p:cNvPr id="23" name="Content Placeholder 22">
            <a:extLst>
              <a:ext uri="{FF2B5EF4-FFF2-40B4-BE49-F238E27FC236}">
                <a16:creationId xmlns:a16="http://schemas.microsoft.com/office/drawing/2014/main" id="{36B6714A-30A7-A6CD-6940-C4DD9AA01AE3}"/>
              </a:ext>
            </a:extLst>
          </p:cNvPr>
          <p:cNvSpPr>
            <a:spLocks noGrp="1"/>
          </p:cNvSpPr>
          <p:nvPr>
            <p:ph idx="1"/>
          </p:nvPr>
        </p:nvSpPr>
        <p:spPr>
          <a:xfrm>
            <a:off x="6155706" y="4294207"/>
            <a:ext cx="5265333" cy="1540857"/>
          </a:xfrm>
        </p:spPr>
        <p:txBody>
          <a:bodyPr anchor="b">
            <a:normAutofit/>
          </a:bodyPr>
          <a:lstStyle/>
          <a:p>
            <a:pPr marL="0" indent="0">
              <a:lnSpc>
                <a:spcPct val="90000"/>
              </a:lnSpc>
              <a:buNone/>
            </a:pPr>
            <a:r>
              <a:rPr lang="en-US" sz="1000" dirty="0"/>
              <a:t>The USGS dataset is highly user-friendly due to its robust and well-documented API, which provides earthquake data in a standardized </a:t>
            </a:r>
            <a:r>
              <a:rPr lang="en-US" sz="1000" dirty="0" err="1"/>
              <a:t>GeoJSON</a:t>
            </a:r>
            <a:r>
              <a:rPr lang="en-US" sz="1000" dirty="0"/>
              <a:t> format. This format is easy to parse and widely compatible with various programming environments, including Python. The API offers flexible querying options, allowing users to filter data based on parameters such as time range, magnitude, and location, ensuring that only relevant data is retrieved. It also provides real-time updates and includes rich metadata, such as magnitude, location, depth, and timestamps, making it ideal for detailed analysis and visualization. Additionally, the API's straightforward integration capabilities enable seamless use in web applications, Python scripts, and other tools, making it a powerful resource for developers and researchers.</a:t>
            </a:r>
          </a:p>
        </p:txBody>
      </p:sp>
      <p:pic>
        <p:nvPicPr>
          <p:cNvPr id="5" name="Content Placeholder 4">
            <a:extLst>
              <a:ext uri="{FF2B5EF4-FFF2-40B4-BE49-F238E27FC236}">
                <a16:creationId xmlns:a16="http://schemas.microsoft.com/office/drawing/2014/main" id="{E7199263-CC29-2E8D-4105-CDF02A144F0A}"/>
              </a:ext>
            </a:extLst>
          </p:cNvPr>
          <p:cNvPicPr>
            <a:picLocks noChangeAspect="1"/>
          </p:cNvPicPr>
          <p:nvPr/>
        </p:nvPicPr>
        <p:blipFill>
          <a:blip r:embed="rId2"/>
          <a:stretch>
            <a:fillRect/>
          </a:stretch>
        </p:blipFill>
        <p:spPr>
          <a:xfrm>
            <a:off x="1785059" y="683520"/>
            <a:ext cx="8618479" cy="3275022"/>
          </a:xfrm>
          <a:prstGeom prst="rect">
            <a:avLst/>
          </a:prstGeom>
        </p:spPr>
      </p:pic>
      <p:grpSp>
        <p:nvGrpSpPr>
          <p:cNvPr id="50" name="Group 49">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1"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5" name="Straight Connector 54">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19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A2A8B0-B8E2-01F2-AD4D-399696633B97}"/>
            </a:ext>
          </a:extLst>
        </p:cNvPr>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F454189-9EEA-D7C3-B2D6-0828D21CC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D4F31-585A-7A5D-6AB7-2F02798EB74F}"/>
              </a:ext>
            </a:extLst>
          </p:cNvPr>
          <p:cNvSpPr>
            <a:spLocks noGrp="1"/>
          </p:cNvSpPr>
          <p:nvPr>
            <p:ph type="title"/>
          </p:nvPr>
        </p:nvSpPr>
        <p:spPr>
          <a:xfrm>
            <a:off x="565150" y="4483511"/>
            <a:ext cx="4541446" cy="832710"/>
          </a:xfrm>
        </p:spPr>
        <p:txBody>
          <a:bodyPr anchor="b">
            <a:normAutofit/>
          </a:bodyPr>
          <a:lstStyle/>
          <a:p>
            <a:r>
              <a:rPr lang="en-CA" sz="2800" dirty="0"/>
              <a:t>USGS Earthquake Data</a:t>
            </a:r>
          </a:p>
        </p:txBody>
      </p:sp>
      <p:sp>
        <p:nvSpPr>
          <p:cNvPr id="23" name="Content Placeholder 22">
            <a:extLst>
              <a:ext uri="{FF2B5EF4-FFF2-40B4-BE49-F238E27FC236}">
                <a16:creationId xmlns:a16="http://schemas.microsoft.com/office/drawing/2014/main" id="{2B0EFD9E-58BB-41DC-52A7-49B55CFD47D7}"/>
              </a:ext>
            </a:extLst>
          </p:cNvPr>
          <p:cNvSpPr>
            <a:spLocks noGrp="1"/>
          </p:cNvSpPr>
          <p:nvPr>
            <p:ph idx="1"/>
          </p:nvPr>
        </p:nvSpPr>
        <p:spPr>
          <a:xfrm>
            <a:off x="6155706" y="4294207"/>
            <a:ext cx="5265333" cy="1540857"/>
          </a:xfrm>
        </p:spPr>
        <p:txBody>
          <a:bodyPr anchor="b">
            <a:normAutofit/>
          </a:bodyPr>
          <a:lstStyle/>
          <a:p>
            <a:pPr marL="0" indent="0">
              <a:lnSpc>
                <a:spcPct val="90000"/>
              </a:lnSpc>
              <a:buNone/>
            </a:pPr>
            <a:r>
              <a:rPr lang="en-US" sz="1000" dirty="0"/>
              <a:t>Earthquake data is an ideal choice for our project due to its dynamic and live nature, aligning perfectly with our project requirements. The USGS earthquake dataset provides real-time updates, making it suitable for building applications that require current and actionable information. This live data allows us to create an interactive web app where users can fetch and analyze earthquake events based on specific IDs or within a date range. By leveraging Python and Flask, we can process and serve this live data efficiently, while integrating data visualization features ensures meaningful insights. The availability of live earthquake data not only enhances the usability of our application but also demonstrates the power of integrating real-time information into modern web-based solutions.</a:t>
            </a:r>
          </a:p>
        </p:txBody>
      </p:sp>
      <p:grpSp>
        <p:nvGrpSpPr>
          <p:cNvPr id="50" name="Group 49">
            <a:extLst>
              <a:ext uri="{FF2B5EF4-FFF2-40B4-BE49-F238E27FC236}">
                <a16:creationId xmlns:a16="http://schemas.microsoft.com/office/drawing/2014/main" id="{C88C9B24-782A-FC49-8A47-0BB104CE1A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1" name="Freeform 53">
              <a:extLst>
                <a:ext uri="{FF2B5EF4-FFF2-40B4-BE49-F238E27FC236}">
                  <a16:creationId xmlns:a16="http://schemas.microsoft.com/office/drawing/2014/main" id="{548EBC9B-79FF-35EB-4751-8A42E433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55">
              <a:extLst>
                <a:ext uri="{FF2B5EF4-FFF2-40B4-BE49-F238E27FC236}">
                  <a16:creationId xmlns:a16="http://schemas.microsoft.com/office/drawing/2014/main" id="{DCE5B074-59D5-BD86-26F1-53F021EC2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7">
              <a:extLst>
                <a:ext uri="{FF2B5EF4-FFF2-40B4-BE49-F238E27FC236}">
                  <a16:creationId xmlns:a16="http://schemas.microsoft.com/office/drawing/2014/main" id="{B77AB180-B7A0-1283-4734-22C267D3E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58">
              <a:extLst>
                <a:ext uri="{FF2B5EF4-FFF2-40B4-BE49-F238E27FC236}">
                  <a16:creationId xmlns:a16="http://schemas.microsoft.com/office/drawing/2014/main" id="{13923467-4C5B-410F-4F1A-9CB037990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5" name="Straight Connector 54">
            <a:extLst>
              <a:ext uri="{FF2B5EF4-FFF2-40B4-BE49-F238E27FC236}">
                <a16:creationId xmlns:a16="http://schemas.microsoft.com/office/drawing/2014/main" id="{9499A600-0DE8-9997-F2BE-8F661B2B3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7368D55-117E-D11B-8F2B-180A458EB3B8}"/>
              </a:ext>
            </a:extLst>
          </p:cNvPr>
          <p:cNvPicPr>
            <a:picLocks noChangeAspect="1"/>
          </p:cNvPicPr>
          <p:nvPr/>
        </p:nvPicPr>
        <p:blipFill>
          <a:blip r:embed="rId2"/>
          <a:stretch>
            <a:fillRect/>
          </a:stretch>
        </p:blipFill>
        <p:spPr>
          <a:xfrm>
            <a:off x="2071905" y="281449"/>
            <a:ext cx="7700387" cy="3647552"/>
          </a:xfrm>
          <a:prstGeom prst="rect">
            <a:avLst/>
          </a:prstGeom>
        </p:spPr>
      </p:pic>
    </p:spTree>
    <p:extLst>
      <p:ext uri="{BB962C8B-B14F-4D97-AF65-F5344CB8AC3E}">
        <p14:creationId xmlns:p14="http://schemas.microsoft.com/office/powerpoint/2010/main" val="424192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6EDF2-7735-DF4A-4135-C46043F69CF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FA83E-5070-3233-D21B-7681CE9072AA}"/>
              </a:ext>
            </a:extLst>
          </p:cNvPr>
          <p:cNvSpPr>
            <a:spLocks noGrp="1"/>
          </p:cNvSpPr>
          <p:nvPr>
            <p:ph type="title"/>
          </p:nvPr>
        </p:nvSpPr>
        <p:spPr>
          <a:xfrm>
            <a:off x="565151" y="770890"/>
            <a:ext cx="4133560" cy="1268984"/>
          </a:xfrm>
        </p:spPr>
        <p:txBody>
          <a:bodyPr>
            <a:normAutofit/>
          </a:bodyPr>
          <a:lstStyle/>
          <a:p>
            <a:pPr>
              <a:lnSpc>
                <a:spcPct val="90000"/>
              </a:lnSpc>
            </a:pPr>
            <a:r>
              <a:rPr lang="en-CA" sz="2200"/>
              <a:t>Python Code For Acquiring Earthquake Data Manually from USGS Live Dataset.</a:t>
            </a:r>
          </a:p>
        </p:txBody>
      </p:sp>
      <p:sp>
        <p:nvSpPr>
          <p:cNvPr id="9" name="Content Placeholder 8">
            <a:extLst>
              <a:ext uri="{FF2B5EF4-FFF2-40B4-BE49-F238E27FC236}">
                <a16:creationId xmlns:a16="http://schemas.microsoft.com/office/drawing/2014/main" id="{E717008C-2D3A-884B-F363-0D1E94D0AC54}"/>
              </a:ext>
            </a:extLst>
          </p:cNvPr>
          <p:cNvSpPr>
            <a:spLocks noGrp="1"/>
          </p:cNvSpPr>
          <p:nvPr>
            <p:ph idx="1"/>
          </p:nvPr>
        </p:nvSpPr>
        <p:spPr>
          <a:xfrm>
            <a:off x="565151" y="2160016"/>
            <a:ext cx="4133560" cy="3601212"/>
          </a:xfrm>
        </p:spPr>
        <p:txBody>
          <a:bodyPr>
            <a:normAutofit/>
          </a:bodyPr>
          <a:lstStyle/>
          <a:p>
            <a:pPr marL="0" indent="0">
              <a:buNone/>
            </a:pPr>
            <a:r>
              <a:rPr lang="en-US" dirty="0"/>
              <a:t>Output:</a:t>
            </a:r>
          </a:p>
          <a:p>
            <a:endParaRPr lang="en-US" dirty="0"/>
          </a:p>
        </p:txBody>
      </p:sp>
      <p:cxnSp>
        <p:nvCxnSpPr>
          <p:cNvPr id="14" name="Straight Connector 13">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460ADB7-3612-77F7-59CB-454DB0EE6FB8}"/>
              </a:ext>
            </a:extLst>
          </p:cNvPr>
          <p:cNvPicPr>
            <a:picLocks noChangeAspect="1"/>
          </p:cNvPicPr>
          <p:nvPr/>
        </p:nvPicPr>
        <p:blipFill>
          <a:blip r:embed="rId2"/>
          <a:srcRect r="30532" b="-2"/>
          <a:stretch/>
        </p:blipFill>
        <p:spPr>
          <a:xfrm>
            <a:off x="5263860" y="681645"/>
            <a:ext cx="6273249" cy="5486057"/>
          </a:xfrm>
          <a:prstGeom prst="rect">
            <a:avLst/>
          </a:prstGeom>
        </p:spPr>
      </p:pic>
      <p:grpSp>
        <p:nvGrpSpPr>
          <p:cNvPr id="16" name="Group 15">
            <a:extLst>
              <a:ext uri="{FF2B5EF4-FFF2-40B4-BE49-F238E27FC236}">
                <a16:creationId xmlns:a16="http://schemas.microsoft.com/office/drawing/2014/main" id="{0D40C408-1C95-CC45-87A7-61CE8B1F93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7" name="Freeform 22">
              <a:extLst>
                <a:ext uri="{FF2B5EF4-FFF2-40B4-BE49-F238E27FC236}">
                  <a16:creationId xmlns:a16="http://schemas.microsoft.com/office/drawing/2014/main" id="{064C34AA-742A-4849-8CD3-EBD62765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4">
              <a:extLst>
                <a:ext uri="{FF2B5EF4-FFF2-40B4-BE49-F238E27FC236}">
                  <a16:creationId xmlns:a16="http://schemas.microsoft.com/office/drawing/2014/main" id="{EC6ED33D-9A7B-5247-BA45-456AE5F3B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6">
              <a:extLst>
                <a:ext uri="{FF2B5EF4-FFF2-40B4-BE49-F238E27FC236}">
                  <a16:creationId xmlns:a16="http://schemas.microsoft.com/office/drawing/2014/main" id="{143DF02F-6797-8A48-8141-360A16A5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27">
              <a:extLst>
                <a:ext uri="{FF2B5EF4-FFF2-40B4-BE49-F238E27FC236}">
                  <a16:creationId xmlns:a16="http://schemas.microsoft.com/office/drawing/2014/main" id="{FDD14875-9EDB-984E-9EDE-3C3A422D9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a:extLst>
              <a:ext uri="{FF2B5EF4-FFF2-40B4-BE49-F238E27FC236}">
                <a16:creationId xmlns:a16="http://schemas.microsoft.com/office/drawing/2014/main" id="{7E3219F8-06D3-17B3-15FB-76F1B502D11C}"/>
              </a:ext>
            </a:extLst>
          </p:cNvPr>
          <p:cNvPicPr>
            <a:picLocks noChangeAspect="1"/>
          </p:cNvPicPr>
          <p:nvPr/>
        </p:nvPicPr>
        <p:blipFill>
          <a:blip r:embed="rId3"/>
          <a:stretch>
            <a:fillRect/>
          </a:stretch>
        </p:blipFill>
        <p:spPr>
          <a:xfrm>
            <a:off x="449079" y="2810764"/>
            <a:ext cx="4574481" cy="3149732"/>
          </a:xfrm>
          <a:prstGeom prst="rect">
            <a:avLst/>
          </a:prstGeom>
        </p:spPr>
      </p:pic>
    </p:spTree>
    <p:extLst>
      <p:ext uri="{BB962C8B-B14F-4D97-AF65-F5344CB8AC3E}">
        <p14:creationId xmlns:p14="http://schemas.microsoft.com/office/powerpoint/2010/main" val="334460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5F292410-D12F-D0B2-61F7-7E837079A95B}"/>
              </a:ext>
            </a:extLst>
          </p:cNvPr>
          <p:cNvPicPr>
            <a:picLocks noChangeAspect="1"/>
          </p:cNvPicPr>
          <p:nvPr/>
        </p:nvPicPr>
        <p:blipFill>
          <a:blip r:embed="rId2">
            <a:extLst>
              <a:ext uri="{28A0092B-C50C-407E-A947-70E740481C1C}">
                <a14:useLocalDpi xmlns:a14="http://schemas.microsoft.com/office/drawing/2010/main" val="0"/>
              </a:ext>
            </a:extLst>
          </a:blip>
          <a:srcRect l="16197" r="30452" b="-1"/>
          <a:stretch/>
        </p:blipFill>
        <p:spPr>
          <a:xfrm>
            <a:off x="191086" y="171715"/>
            <a:ext cx="5813197" cy="612908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00D24E5-C05A-45E9-9FD3-94C05CD58D98}"/>
              </a:ext>
            </a:extLst>
          </p:cNvPr>
          <p:cNvPicPr>
            <a:picLocks noChangeAspect="1"/>
          </p:cNvPicPr>
          <p:nvPr/>
        </p:nvPicPr>
        <p:blipFill>
          <a:blip r:embed="rId3">
            <a:extLst>
              <a:ext uri="{28A0092B-C50C-407E-A947-70E740481C1C}">
                <a14:useLocalDpi xmlns:a14="http://schemas.microsoft.com/office/drawing/2010/main" val="0"/>
              </a:ext>
            </a:extLst>
          </a:blip>
          <a:srcRect b="2859"/>
          <a:stretch/>
        </p:blipFill>
        <p:spPr>
          <a:xfrm>
            <a:off x="6196929" y="171716"/>
            <a:ext cx="5803986" cy="31714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0091F5A-9F16-6616-89BA-47696F76E850}"/>
              </a:ext>
            </a:extLst>
          </p:cNvPr>
          <p:cNvPicPr>
            <a:picLocks noChangeAspect="1"/>
          </p:cNvPicPr>
          <p:nvPr/>
        </p:nvPicPr>
        <p:blipFill>
          <a:blip r:embed="rId4">
            <a:extLst>
              <a:ext uri="{28A0092B-C50C-407E-A947-70E740481C1C}">
                <a14:useLocalDpi xmlns:a14="http://schemas.microsoft.com/office/drawing/2010/main" val="0"/>
              </a:ext>
            </a:extLst>
          </a:blip>
          <a:srcRect t="1694" b="12712"/>
          <a:stretch/>
        </p:blipFill>
        <p:spPr>
          <a:xfrm>
            <a:off x="6196929" y="3514856"/>
            <a:ext cx="5786386" cy="2785950"/>
          </a:xfrm>
          <a:prstGeom prst="rect">
            <a:avLst/>
          </a:prstGeom>
        </p:spPr>
      </p:pic>
    </p:spTree>
    <p:extLst>
      <p:ext uri="{BB962C8B-B14F-4D97-AF65-F5344CB8AC3E}">
        <p14:creationId xmlns:p14="http://schemas.microsoft.com/office/powerpoint/2010/main" val="340746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663A22-3871-9FDB-B97D-6C9E7A69C594}"/>
            </a:ext>
          </a:extLst>
        </p:cNvPr>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25B78-8758-0555-DD22-296288147B3F}"/>
              </a:ext>
            </a:extLst>
          </p:cNvPr>
          <p:cNvSpPr>
            <a:spLocks noGrp="1"/>
          </p:cNvSpPr>
          <p:nvPr>
            <p:ph type="title"/>
          </p:nvPr>
        </p:nvSpPr>
        <p:spPr>
          <a:xfrm>
            <a:off x="565150" y="770890"/>
            <a:ext cx="6400999" cy="1268984"/>
          </a:xfrm>
        </p:spPr>
        <p:txBody>
          <a:bodyPr>
            <a:normAutofit/>
          </a:bodyPr>
          <a:lstStyle/>
          <a:p>
            <a:pPr>
              <a:lnSpc>
                <a:spcPct val="90000"/>
              </a:lnSpc>
            </a:pPr>
            <a:r>
              <a:rPr lang="en-CA"/>
              <a:t>Using MongoDB (NoSQL) Database Design.</a:t>
            </a:r>
          </a:p>
        </p:txBody>
      </p:sp>
      <p:sp>
        <p:nvSpPr>
          <p:cNvPr id="24" name="Content Placeholder 23">
            <a:extLst>
              <a:ext uri="{FF2B5EF4-FFF2-40B4-BE49-F238E27FC236}">
                <a16:creationId xmlns:a16="http://schemas.microsoft.com/office/drawing/2014/main" id="{B36D855A-D5D0-8858-7F5D-45F77A26E9DD}"/>
              </a:ext>
            </a:extLst>
          </p:cNvPr>
          <p:cNvSpPr>
            <a:spLocks noGrp="1"/>
          </p:cNvSpPr>
          <p:nvPr>
            <p:ph idx="1"/>
          </p:nvPr>
        </p:nvSpPr>
        <p:spPr>
          <a:xfrm>
            <a:off x="565150" y="2160016"/>
            <a:ext cx="6400999" cy="3601212"/>
          </a:xfrm>
        </p:spPr>
        <p:txBody>
          <a:bodyPr>
            <a:normAutofit/>
          </a:bodyPr>
          <a:lstStyle/>
          <a:p>
            <a:pPr marL="0" indent="0">
              <a:lnSpc>
                <a:spcPct val="90000"/>
              </a:lnSpc>
              <a:buNone/>
            </a:pPr>
            <a:r>
              <a:rPr lang="en-US" sz="1700"/>
              <a:t>To support our project's data storage and retrieval needs, we established a connection to MongoDB, a NoSQL database, and uploaded earthquake data from the USGS API. MongoDB's flexible schema and document-oriented structure make it an excellent choice for handling dynamic and semi-structured datasets like the USGS earthquake data. By using Python and MongoDB's driver, </a:t>
            </a:r>
            <a:r>
              <a:rPr lang="en-US" sz="1700" err="1"/>
              <a:t>PyMongo</a:t>
            </a:r>
            <a:r>
              <a:rPr lang="en-US" sz="1700"/>
              <a:t>, we were able to efficiently fetch, process, and store real-time earthquake data directly from the API. MongoDB's scalability and ability to handle large datasets with varying attributes ensure that our application can manage the live and continuously updating nature of earthquake data. This approach enables seamless querying and serves as a robust backend for building interactive features in our web app.</a:t>
            </a:r>
          </a:p>
        </p:txBody>
      </p:sp>
      <p:grpSp>
        <p:nvGrpSpPr>
          <p:cNvPr id="86" name="Group 85">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87"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Picture 5" descr="A screenshot of a computer&#10;&#10;Description automatically generated">
            <a:extLst>
              <a:ext uri="{FF2B5EF4-FFF2-40B4-BE49-F238E27FC236}">
                <a16:creationId xmlns:a16="http://schemas.microsoft.com/office/drawing/2014/main" id="{83C76C01-7798-FEA3-242C-242E4494B69A}"/>
              </a:ext>
            </a:extLst>
          </p:cNvPr>
          <p:cNvPicPr>
            <a:picLocks noChangeAspect="1"/>
          </p:cNvPicPr>
          <p:nvPr/>
        </p:nvPicPr>
        <p:blipFill>
          <a:blip r:embed="rId2">
            <a:extLst>
              <a:ext uri="{28A0092B-C50C-407E-A947-70E740481C1C}">
                <a14:useLocalDpi xmlns:a14="http://schemas.microsoft.com/office/drawing/2010/main" val="0"/>
              </a:ext>
            </a:extLst>
          </a:blip>
          <a:srcRect r="13536" b="3"/>
          <a:stretch/>
        </p:blipFill>
        <p:spPr>
          <a:xfrm>
            <a:off x="7494077" y="681647"/>
            <a:ext cx="4044804" cy="2631283"/>
          </a:xfrm>
          <a:prstGeom prst="rect">
            <a:avLst/>
          </a:prstGeom>
        </p:spPr>
      </p:pic>
      <p:cxnSp>
        <p:nvCxnSpPr>
          <p:cNvPr id="92" name="Straight Connector 9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C90FBA91-4721-53E5-8A78-43F604F104FA}"/>
              </a:ext>
            </a:extLst>
          </p:cNvPr>
          <p:cNvPicPr>
            <a:picLocks noChangeAspect="1"/>
          </p:cNvPicPr>
          <p:nvPr/>
        </p:nvPicPr>
        <p:blipFill>
          <a:blip r:embed="rId3">
            <a:extLst>
              <a:ext uri="{28A0092B-C50C-407E-A947-70E740481C1C}">
                <a14:useLocalDpi xmlns:a14="http://schemas.microsoft.com/office/drawing/2010/main" val="0"/>
              </a:ext>
            </a:extLst>
          </a:blip>
          <a:srcRect r="13246" b="-1"/>
          <a:stretch/>
        </p:blipFill>
        <p:spPr>
          <a:xfrm>
            <a:off x="7492306" y="3545072"/>
            <a:ext cx="4044804" cy="2622634"/>
          </a:xfrm>
          <a:prstGeom prst="rect">
            <a:avLst/>
          </a:prstGeom>
        </p:spPr>
      </p:pic>
    </p:spTree>
    <p:extLst>
      <p:ext uri="{BB962C8B-B14F-4D97-AF65-F5344CB8AC3E}">
        <p14:creationId xmlns:p14="http://schemas.microsoft.com/office/powerpoint/2010/main" val="40108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8300FC85-F388-E175-C27A-C3521FBD5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954591"/>
      </p:ext>
    </p:extLst>
  </p:cSld>
  <p:clrMapOvr>
    <a:masterClrMapping/>
  </p:clrMapOvr>
</p:sld>
</file>

<file path=ppt/theme/theme1.xml><?xml version="1.0" encoding="utf-8"?>
<a:theme xmlns:a="http://schemas.openxmlformats.org/drawingml/2006/main" name="Punchcard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213</TotalTime>
  <Words>1951</Words>
  <Application>Microsoft Office PowerPoint</Application>
  <PresentationFormat>Widescreen</PresentationFormat>
  <Paragraphs>115</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Neue Haas Grotesk Text Pro</vt:lpstr>
      <vt:lpstr>Neue Haas Grotesk Text Pro (Body)</vt:lpstr>
      <vt:lpstr>Neue Haas Grotesk Text Pro (Headings)</vt:lpstr>
      <vt:lpstr>Segoe UI Variable Text</vt:lpstr>
      <vt:lpstr>PunchcardVTI</vt:lpstr>
      <vt:lpstr>USGS Earthquake Data API: A Comprehensive Flask Application for Data Retrieval and Analysis</vt:lpstr>
      <vt:lpstr>Project Summary</vt:lpstr>
      <vt:lpstr>Team Introduction alongside their roles of this project:</vt:lpstr>
      <vt:lpstr>Data Acquisition </vt:lpstr>
      <vt:lpstr>USGS Earthquake Data</vt:lpstr>
      <vt:lpstr>Python Code For Acquiring Earthquake Data Manually from USGS Live Dataset.</vt:lpstr>
      <vt:lpstr>PowerPoint Presentation</vt:lpstr>
      <vt:lpstr>Using MongoDB (NoSQL) Database Design.</vt:lpstr>
      <vt:lpstr>PowerPoint Presentation</vt:lpstr>
      <vt:lpstr>Connecting Earthquake Data to Cloud-Database MongoDB (NoSQL)</vt:lpstr>
      <vt:lpstr>Earthquake Database in MongoDB stored.</vt:lpstr>
      <vt:lpstr>Batch Process (Flowchart of 24 hr automation) using APSchedular</vt:lpstr>
      <vt:lpstr>New Data in the database after using APSchedular that updates past 24 hours data.</vt:lpstr>
      <vt:lpstr>New Data in the database after using APSchedular that updates past 24 hours data.</vt:lpstr>
      <vt:lpstr>API Development using Flask (fetches all records, by ID, and with filter like start and end date.</vt:lpstr>
      <vt:lpstr>Web App</vt:lpstr>
      <vt:lpstr>How Our Web App Stands Out?</vt:lpstr>
      <vt:lpstr>PowerPoint Presentation</vt:lpstr>
      <vt:lpstr>Why Render? </vt:lpstr>
      <vt:lpstr>PowerPoint Presentation</vt:lpstr>
      <vt:lpstr>Deployment Process</vt:lpstr>
      <vt:lpstr>Push to GitHub:</vt:lpstr>
      <vt:lpstr> Cloud Deployment:</vt:lpstr>
      <vt:lpstr>Live Application:</vt:lpstr>
      <vt:lpstr>Stages</vt:lpstr>
      <vt:lpstr>Leveraging WSGI for Efficient Deployment</vt:lpstr>
      <vt:lpstr>WSGI</vt:lpstr>
      <vt:lpstr>How We Used It: </vt:lpstr>
      <vt:lpstr>Our website  https://bdat1004-final-project-xyao.onrender.com/ is the frontend interface of web application, which is built using Flask for the backend and Plotly/JavaScript for data visualizations. It allows users to interact with and view the earthquake data through charts and graphs directly in a web browser.</vt:lpstr>
      <vt:lpstr>Homepage:</vt:lpstr>
      <vt:lpstr>Backend Connection:</vt:lpstr>
      <vt:lpstr>Interactive Charts:</vt:lpstr>
      <vt:lpstr>API Endpoint (Optional):</vt:lpstr>
      <vt:lpstr>Hosted on Render:</vt:lpstr>
      <vt:lpstr>Fit-Gap Analysis</vt:lpstr>
      <vt:lpstr>PowerPoint Presentation</vt:lpstr>
      <vt:lpstr>URL </vt:lpstr>
      <vt:lpstr>Closing &amp;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Naini Singh</dc:creator>
  <cp:lastModifiedBy>Harjit Brar</cp:lastModifiedBy>
  <cp:revision>12</cp:revision>
  <dcterms:created xsi:type="dcterms:W3CDTF">2024-12-03T19:33:59Z</dcterms:created>
  <dcterms:modified xsi:type="dcterms:W3CDTF">2024-12-11T18:52:31Z</dcterms:modified>
</cp:coreProperties>
</file>